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fa405cc4d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593571cb847d2"/>
  </p:sldMasterIdLst>
  <p:sldIdLst>
    <p:sldId xmlns:r="http://schemas.openxmlformats.org/officeDocument/2006/relationships" id="256" r:id="Rf011490a70c14a38"/>
    <p:sldId xmlns:r="http://schemas.openxmlformats.org/officeDocument/2006/relationships" id="257" r:id="R5b889a9b097d45eb"/>
    <p:sldId xmlns:r="http://schemas.openxmlformats.org/officeDocument/2006/relationships" id="258" r:id="Rbf586c5bc2394a49"/>
    <p:sldId xmlns:r="http://schemas.openxmlformats.org/officeDocument/2006/relationships" id="259" r:id="R5531c75ef0cf45b7"/>
    <p:sldId xmlns:r="http://schemas.openxmlformats.org/officeDocument/2006/relationships" id="260" r:id="R4e21e92422b44c1a"/>
    <p:sldId xmlns:r="http://schemas.openxmlformats.org/officeDocument/2006/relationships" id="261" r:id="R223e98404f934d8f"/>
    <p:sldId xmlns:r="http://schemas.openxmlformats.org/officeDocument/2006/relationships" id="262" r:id="R37dec3502691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593571cb847d2" /><Relationship Type="http://schemas.openxmlformats.org/officeDocument/2006/relationships/slide" Target="/ppt/slides/slide1.xml" Id="Rf011490a70c14a38" /><Relationship Type="http://schemas.openxmlformats.org/officeDocument/2006/relationships/slide" Target="/ppt/slides/slide2.xml" Id="R5b889a9b097d45eb" /><Relationship Type="http://schemas.openxmlformats.org/officeDocument/2006/relationships/slide" Target="/ppt/slides/slide3.xml" Id="Rbf586c5bc2394a49" /><Relationship Type="http://schemas.openxmlformats.org/officeDocument/2006/relationships/slide" Target="/ppt/slides/slide4.xml" Id="R5531c75ef0cf45b7" /><Relationship Type="http://schemas.openxmlformats.org/officeDocument/2006/relationships/slide" Target="/ppt/slides/slide5.xml" Id="R4e21e92422b44c1a" /><Relationship Type="http://schemas.openxmlformats.org/officeDocument/2006/relationships/slide" Target="/ppt/slides/slide6.xml" Id="R223e98404f934d8f" /><Relationship Type="http://schemas.openxmlformats.org/officeDocument/2006/relationships/slide" Target="/ppt/slides/slide7.xml" Id="R37dec3502691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52d15cd54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975fbc5bc483c" /><Relationship Type="http://schemas.openxmlformats.org/officeDocument/2006/relationships/theme" Target="/ppt/slideMasters/theme/theme1.xml" Id="R641ce58a058a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975fbc5bc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eddf21a5b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41d814886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3f2efe28c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05030d17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2c69d4d55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07d881dfc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d3bbee172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BAD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24 204 304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3 197 747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7 643 685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post@romerikebad.no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999 198 570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BAD AS</a:t>
            </a:r>
          </a:p>
        </p:txBody>
      </p:sp>
    </p:spTree>
  </p:cSld>
  <p:clrMapOvr>
    <a:masterClrMapping xmlns:a="http://schemas.openxmlformats.org/drawingml/2006/main"/>
  </p:clrMapOvr>
</p:sld>
</file>