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c5fc28fe5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7f579884a4b54"/>
  </p:sldMasterIdLst>
  <p:sldIdLst>
    <p:sldId xmlns:r="http://schemas.openxmlformats.org/officeDocument/2006/relationships" id="256" r:id="Rdc2fcb308a2c4f45"/>
    <p:sldId xmlns:r="http://schemas.openxmlformats.org/officeDocument/2006/relationships" id="257" r:id="Rb2c4a9dd8f8c40ff"/>
    <p:sldId xmlns:r="http://schemas.openxmlformats.org/officeDocument/2006/relationships" id="258" r:id="Rcc05a08cc10f43c9"/>
    <p:sldId xmlns:r="http://schemas.openxmlformats.org/officeDocument/2006/relationships" id="259" r:id="R6e3e5ac39ade4927"/>
    <p:sldId xmlns:r="http://schemas.openxmlformats.org/officeDocument/2006/relationships" id="260" r:id="R5b5901a6b1b44091"/>
    <p:sldId xmlns:r="http://schemas.openxmlformats.org/officeDocument/2006/relationships" id="261" r:id="R460010f01e294fbe"/>
    <p:sldId xmlns:r="http://schemas.openxmlformats.org/officeDocument/2006/relationships" id="262" r:id="R3c27fb0f0212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7f579884a4b54" /><Relationship Type="http://schemas.openxmlformats.org/officeDocument/2006/relationships/slide" Target="/ppt/slides/slide1.xml" Id="Rdc2fcb308a2c4f45" /><Relationship Type="http://schemas.openxmlformats.org/officeDocument/2006/relationships/slide" Target="/ppt/slides/slide2.xml" Id="Rb2c4a9dd8f8c40ff" /><Relationship Type="http://schemas.openxmlformats.org/officeDocument/2006/relationships/slide" Target="/ppt/slides/slide3.xml" Id="Rcc05a08cc10f43c9" /><Relationship Type="http://schemas.openxmlformats.org/officeDocument/2006/relationships/slide" Target="/ppt/slides/slide4.xml" Id="R6e3e5ac39ade4927" /><Relationship Type="http://schemas.openxmlformats.org/officeDocument/2006/relationships/slide" Target="/ppt/slides/slide5.xml" Id="R5b5901a6b1b44091" /><Relationship Type="http://schemas.openxmlformats.org/officeDocument/2006/relationships/slide" Target="/ppt/slides/slide6.xml" Id="R460010f01e294fbe" /><Relationship Type="http://schemas.openxmlformats.org/officeDocument/2006/relationships/slide" Target="/ppt/slides/slide7.xml" Id="R3c27fb0f0212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19f4fe244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057ab53e140f0" /><Relationship Type="http://schemas.openxmlformats.org/officeDocument/2006/relationships/theme" Target="/ppt/slideMasters/theme/theme1.xml" Id="R96f62bb8ea28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057ab53e1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e60f6b50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06989067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d96f6df4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ef7ee5c3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934bcc28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f3abb40e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1353a70f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