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0075129f254a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bfaf5acf454125"/>
  </p:sldMasterIdLst>
  <p:sldIdLst>
    <p:sldId xmlns:r="http://schemas.openxmlformats.org/officeDocument/2006/relationships" id="256" r:id="Rab33ad07c4df4b96"/>
    <p:sldId xmlns:r="http://schemas.openxmlformats.org/officeDocument/2006/relationships" id="257" r:id="R5f40b524937e45e2"/>
    <p:sldId xmlns:r="http://schemas.openxmlformats.org/officeDocument/2006/relationships" id="258" r:id="R6fac3d53e0ef4db4"/>
    <p:sldId xmlns:r="http://schemas.openxmlformats.org/officeDocument/2006/relationships" id="259" r:id="R344eb5a934454337"/>
    <p:sldId xmlns:r="http://schemas.openxmlformats.org/officeDocument/2006/relationships" id="260" r:id="R617229fa8a5b4b08"/>
    <p:sldId xmlns:r="http://schemas.openxmlformats.org/officeDocument/2006/relationships" id="261" r:id="R310b9f5cf9b847f9"/>
    <p:sldId xmlns:r="http://schemas.openxmlformats.org/officeDocument/2006/relationships" id="262" r:id="R5cc3a470674a4e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bfaf5acf454125" /><Relationship Type="http://schemas.openxmlformats.org/officeDocument/2006/relationships/slide" Target="/ppt/slides/slide1.xml" Id="Rab33ad07c4df4b96" /><Relationship Type="http://schemas.openxmlformats.org/officeDocument/2006/relationships/slide" Target="/ppt/slides/slide2.xml" Id="R5f40b524937e45e2" /><Relationship Type="http://schemas.openxmlformats.org/officeDocument/2006/relationships/slide" Target="/ppt/slides/slide3.xml" Id="R6fac3d53e0ef4db4" /><Relationship Type="http://schemas.openxmlformats.org/officeDocument/2006/relationships/slide" Target="/ppt/slides/slide4.xml" Id="R344eb5a934454337" /><Relationship Type="http://schemas.openxmlformats.org/officeDocument/2006/relationships/slide" Target="/ppt/slides/slide5.xml" Id="R617229fa8a5b4b08" /><Relationship Type="http://schemas.openxmlformats.org/officeDocument/2006/relationships/slide" Target="/ppt/slides/slide6.xml" Id="R310b9f5cf9b847f9" /><Relationship Type="http://schemas.openxmlformats.org/officeDocument/2006/relationships/slide" Target="/ppt/slides/slide7.xml" Id="R5cc3a470674a4e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2ad75e6d4642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c3f70d5e04df9" /><Relationship Type="http://schemas.openxmlformats.org/officeDocument/2006/relationships/theme" Target="/ppt/slideMasters/theme/theme1.xml" Id="R6a79f5d3e6104a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cc3f70d5e04d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3841bb0bf44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25aa1eea441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4a185b12848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4b4710e094a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cc284a28c4f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15ca545da48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68d8f07f440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ARP HOLDING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−1 819 102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1 439 784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EGGUM ERLING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EGGUM ANNE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EGGUM RANDI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TJELTA PER EGGUM  –  16,6 %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erling@klingenberghotel.no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999 203 728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