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9f9a52692540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756ad62ea44641"/>
  </p:sldMasterIdLst>
  <p:sldIdLst>
    <p:sldId xmlns:r="http://schemas.openxmlformats.org/officeDocument/2006/relationships" id="256" r:id="R139c95cc16b34269"/>
    <p:sldId xmlns:r="http://schemas.openxmlformats.org/officeDocument/2006/relationships" id="257" r:id="Rf892a25a79364f7a"/>
    <p:sldId xmlns:r="http://schemas.openxmlformats.org/officeDocument/2006/relationships" id="258" r:id="R39cfbd0281c84cf2"/>
    <p:sldId xmlns:r="http://schemas.openxmlformats.org/officeDocument/2006/relationships" id="259" r:id="R123f763f39f94a31"/>
    <p:sldId xmlns:r="http://schemas.openxmlformats.org/officeDocument/2006/relationships" id="260" r:id="R68f192836d994e0c"/>
    <p:sldId xmlns:r="http://schemas.openxmlformats.org/officeDocument/2006/relationships" id="261" r:id="Rc3f01c28551341f8"/>
    <p:sldId xmlns:r="http://schemas.openxmlformats.org/officeDocument/2006/relationships" id="262" r:id="R2cd5da0c827a4e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56ad62ea44641" /><Relationship Type="http://schemas.openxmlformats.org/officeDocument/2006/relationships/slide" Target="/ppt/slides/slide1.xml" Id="R139c95cc16b34269" /><Relationship Type="http://schemas.openxmlformats.org/officeDocument/2006/relationships/slide" Target="/ppt/slides/slide2.xml" Id="Rf892a25a79364f7a" /><Relationship Type="http://schemas.openxmlformats.org/officeDocument/2006/relationships/slide" Target="/ppt/slides/slide3.xml" Id="R39cfbd0281c84cf2" /><Relationship Type="http://schemas.openxmlformats.org/officeDocument/2006/relationships/slide" Target="/ppt/slides/slide4.xml" Id="R123f763f39f94a31" /><Relationship Type="http://schemas.openxmlformats.org/officeDocument/2006/relationships/slide" Target="/ppt/slides/slide5.xml" Id="R68f192836d994e0c" /><Relationship Type="http://schemas.openxmlformats.org/officeDocument/2006/relationships/slide" Target="/ppt/slides/slide6.xml" Id="Rc3f01c28551341f8" /><Relationship Type="http://schemas.openxmlformats.org/officeDocument/2006/relationships/slide" Target="/ppt/slides/slide7.xml" Id="R2cd5da0c827a4e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991e14f5be4b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58d992d4042e5" /><Relationship Type="http://schemas.openxmlformats.org/officeDocument/2006/relationships/theme" Target="/ppt/slideMasters/theme/theme1.xml" Id="Ra3b6d9a6d7d445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058d992d4042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ff4bb659243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b9a90ab8546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69781418e44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5577b1dae4c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7eea81af648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0eb757aa040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f341e53dc40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MODUM PROSJEKT OG BYGGELEDELSE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PROSJEKT OG BYGGELEDELSE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MODUM PROSJEKT OG BYGGELEDELSE AS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PROSJEKT OG BYGGELEDELSE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PROSJEKT OG BYGGELEDELSE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PROSJEKT OG BYGGELEDELSE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1 950 200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338 015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265 035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2 230 427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2 673 655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PROSJEKT OG BYGGELEDELSE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SØNJU REIER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PROSJEKT OG BYGGELEDELSE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999 207 820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PROSJEKT OG BYGGELEDELSE AS</a:t>
            </a:r>
          </a:p>
        </p:txBody>
      </p:sp>
    </p:spTree>
  </p:cSld>
  <p:clrMapOvr>
    <a:masterClrMapping xmlns:a="http://schemas.openxmlformats.org/drawingml/2006/main"/>
  </p:clrMapOvr>
</p:sld>
</file>