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d9b0bc779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e83d09a5a4d47"/>
  </p:sldMasterIdLst>
  <p:sldIdLst>
    <p:sldId xmlns:r="http://schemas.openxmlformats.org/officeDocument/2006/relationships" id="256" r:id="R3e936e9c67c444cb"/>
    <p:sldId xmlns:r="http://schemas.openxmlformats.org/officeDocument/2006/relationships" id="257" r:id="R1d91683c9aa84ad5"/>
    <p:sldId xmlns:r="http://schemas.openxmlformats.org/officeDocument/2006/relationships" id="258" r:id="R2ba4d794526f4229"/>
    <p:sldId xmlns:r="http://schemas.openxmlformats.org/officeDocument/2006/relationships" id="259" r:id="Rf177d313aa7a41c5"/>
    <p:sldId xmlns:r="http://schemas.openxmlformats.org/officeDocument/2006/relationships" id="260" r:id="Ra914ca4195764038"/>
    <p:sldId xmlns:r="http://schemas.openxmlformats.org/officeDocument/2006/relationships" id="261" r:id="Rc2d8972cc7fd455d"/>
    <p:sldId xmlns:r="http://schemas.openxmlformats.org/officeDocument/2006/relationships" id="262" r:id="Rce85b7483af145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e83d09a5a4d47" /><Relationship Type="http://schemas.openxmlformats.org/officeDocument/2006/relationships/slide" Target="/ppt/slides/slide1.xml" Id="R3e936e9c67c444cb" /><Relationship Type="http://schemas.openxmlformats.org/officeDocument/2006/relationships/slide" Target="/ppt/slides/slide2.xml" Id="R1d91683c9aa84ad5" /><Relationship Type="http://schemas.openxmlformats.org/officeDocument/2006/relationships/slide" Target="/ppt/slides/slide3.xml" Id="R2ba4d794526f4229" /><Relationship Type="http://schemas.openxmlformats.org/officeDocument/2006/relationships/slide" Target="/ppt/slides/slide4.xml" Id="Rf177d313aa7a41c5" /><Relationship Type="http://schemas.openxmlformats.org/officeDocument/2006/relationships/slide" Target="/ppt/slides/slide5.xml" Id="Ra914ca4195764038" /><Relationship Type="http://schemas.openxmlformats.org/officeDocument/2006/relationships/slide" Target="/ppt/slides/slide6.xml" Id="Rc2d8972cc7fd455d" /><Relationship Type="http://schemas.openxmlformats.org/officeDocument/2006/relationships/slide" Target="/ppt/slides/slide7.xml" Id="Rce85b7483af145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af797a7eb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8c480e9fe4823" /><Relationship Type="http://schemas.openxmlformats.org/officeDocument/2006/relationships/theme" Target="/ppt/slideMasters/theme/theme1.xml" Id="R42200ca255d3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18c480e9fe48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1ec18de9b4b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d14ee5aab4b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b1cdff9b74d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c22939bf5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e8a201fc9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a403fc2254e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6778f6968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2 644 752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NILSEN  –  57,0 %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SVEN-ERIK NILSEN  –  43,0 %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Lofthusveien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999 208 304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