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97b152237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7f7fdda19408b"/>
  </p:sldMasterIdLst>
  <p:sldIdLst>
    <p:sldId xmlns:r="http://schemas.openxmlformats.org/officeDocument/2006/relationships" id="256" r:id="Rb3752080cc16492e"/>
    <p:sldId xmlns:r="http://schemas.openxmlformats.org/officeDocument/2006/relationships" id="257" r:id="Ra6d87e91fd1f467b"/>
    <p:sldId xmlns:r="http://schemas.openxmlformats.org/officeDocument/2006/relationships" id="258" r:id="R67a60196df794791"/>
    <p:sldId xmlns:r="http://schemas.openxmlformats.org/officeDocument/2006/relationships" id="259" r:id="Rba7e9b616dd449be"/>
    <p:sldId xmlns:r="http://schemas.openxmlformats.org/officeDocument/2006/relationships" id="260" r:id="R449abb6418064d37"/>
    <p:sldId xmlns:r="http://schemas.openxmlformats.org/officeDocument/2006/relationships" id="261" r:id="R03a32cec6507461f"/>
    <p:sldId xmlns:r="http://schemas.openxmlformats.org/officeDocument/2006/relationships" id="262" r:id="R9ffe2dcdb3b9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7f7fdda19408b" /><Relationship Type="http://schemas.openxmlformats.org/officeDocument/2006/relationships/slide" Target="/ppt/slides/slide1.xml" Id="Rb3752080cc16492e" /><Relationship Type="http://schemas.openxmlformats.org/officeDocument/2006/relationships/slide" Target="/ppt/slides/slide2.xml" Id="Ra6d87e91fd1f467b" /><Relationship Type="http://schemas.openxmlformats.org/officeDocument/2006/relationships/slide" Target="/ppt/slides/slide3.xml" Id="R67a60196df794791" /><Relationship Type="http://schemas.openxmlformats.org/officeDocument/2006/relationships/slide" Target="/ppt/slides/slide4.xml" Id="Rba7e9b616dd449be" /><Relationship Type="http://schemas.openxmlformats.org/officeDocument/2006/relationships/slide" Target="/ppt/slides/slide5.xml" Id="R449abb6418064d37" /><Relationship Type="http://schemas.openxmlformats.org/officeDocument/2006/relationships/slide" Target="/ppt/slides/slide6.xml" Id="R03a32cec6507461f" /><Relationship Type="http://schemas.openxmlformats.org/officeDocument/2006/relationships/slide" Target="/ppt/slides/slide7.xml" Id="R9ffe2dcdb3b9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780cd4bc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cd4211934567" /><Relationship Type="http://schemas.openxmlformats.org/officeDocument/2006/relationships/theme" Target="/ppt/slideMasters/theme/theme1.xml" Id="R89d25dd757e2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2cd421193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62dee2c1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6cfba329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1458ccd5b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654e6427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87bfdec0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60aa202a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b931de64e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TENGA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21 395 690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239 829 380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246 320 287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BJØRN MARGIDO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Thamshavnveien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TENGA AS</a:t>
            </a:r>
          </a:p>
        </p:txBody>
      </p:sp>
    </p:spTree>
  </p:cSld>
  <p:clrMapOvr>
    <a:masterClrMapping xmlns:a="http://schemas.openxmlformats.org/drawingml/2006/main"/>
  </p:clrMapOvr>
</p:sld>
</file>