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6d467b83f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8b7c7c62a4cb4"/>
  </p:sldMasterIdLst>
  <p:sldIdLst>
    <p:sldId xmlns:r="http://schemas.openxmlformats.org/officeDocument/2006/relationships" id="256" r:id="R1af9a22c8da446de"/>
    <p:sldId xmlns:r="http://schemas.openxmlformats.org/officeDocument/2006/relationships" id="257" r:id="Rd9c7d0806f354f02"/>
    <p:sldId xmlns:r="http://schemas.openxmlformats.org/officeDocument/2006/relationships" id="258" r:id="R25f4e35d6a704721"/>
    <p:sldId xmlns:r="http://schemas.openxmlformats.org/officeDocument/2006/relationships" id="259" r:id="Rfc78737aaeb244e9"/>
    <p:sldId xmlns:r="http://schemas.openxmlformats.org/officeDocument/2006/relationships" id="260" r:id="R9428e932485f4e92"/>
    <p:sldId xmlns:r="http://schemas.openxmlformats.org/officeDocument/2006/relationships" id="261" r:id="Rbc2ddaccf0394cad"/>
    <p:sldId xmlns:r="http://schemas.openxmlformats.org/officeDocument/2006/relationships" id="262" r:id="R419b08f08df3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8b7c7c62a4cb4" /><Relationship Type="http://schemas.openxmlformats.org/officeDocument/2006/relationships/slide" Target="/ppt/slides/slide1.xml" Id="R1af9a22c8da446de" /><Relationship Type="http://schemas.openxmlformats.org/officeDocument/2006/relationships/slide" Target="/ppt/slides/slide2.xml" Id="Rd9c7d0806f354f02" /><Relationship Type="http://schemas.openxmlformats.org/officeDocument/2006/relationships/slide" Target="/ppt/slides/slide3.xml" Id="R25f4e35d6a704721" /><Relationship Type="http://schemas.openxmlformats.org/officeDocument/2006/relationships/slide" Target="/ppt/slides/slide4.xml" Id="Rfc78737aaeb244e9" /><Relationship Type="http://schemas.openxmlformats.org/officeDocument/2006/relationships/slide" Target="/ppt/slides/slide5.xml" Id="R9428e932485f4e92" /><Relationship Type="http://schemas.openxmlformats.org/officeDocument/2006/relationships/slide" Target="/ppt/slides/slide6.xml" Id="Rbc2ddaccf0394cad" /><Relationship Type="http://schemas.openxmlformats.org/officeDocument/2006/relationships/slide" Target="/ppt/slides/slide7.xml" Id="R419b08f08df3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2f2b68498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ef8d2f312456e" /><Relationship Type="http://schemas.openxmlformats.org/officeDocument/2006/relationships/theme" Target="/ppt/slideMasters/theme/theme1.xml" Id="R5175d95b4604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ef8d2f31245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698e42e3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d5aa577ab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b84e7324f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ac664b84f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e1895afe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ffbeac90c4c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13f910279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ABIKO HOLDING AS ble etablert [år] og holder til i Saudasjøen.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4 999 912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5 360 908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TORBJØRN RISVOLL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4208 Saudasjøen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999 221 858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ABIKO HOLDING AS</a:t>
            </a:r>
          </a:p>
        </p:txBody>
      </p:sp>
    </p:spTree>
  </p:cSld>
  <p:clrMapOvr>
    <a:masterClrMapping xmlns:a="http://schemas.openxmlformats.org/drawingml/2006/main"/>
  </p:clrMapOvr>
</p:sld>
</file>