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3c2c734b6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617d33dac413d"/>
  </p:sldMasterIdLst>
  <p:sldIdLst>
    <p:sldId xmlns:r="http://schemas.openxmlformats.org/officeDocument/2006/relationships" id="256" r:id="R8bc3222a787c4705"/>
    <p:sldId xmlns:r="http://schemas.openxmlformats.org/officeDocument/2006/relationships" id="257" r:id="R03813ce655da460d"/>
    <p:sldId xmlns:r="http://schemas.openxmlformats.org/officeDocument/2006/relationships" id="258" r:id="R39ab17abfdd34f56"/>
    <p:sldId xmlns:r="http://schemas.openxmlformats.org/officeDocument/2006/relationships" id="259" r:id="R0379708d2aed481f"/>
    <p:sldId xmlns:r="http://schemas.openxmlformats.org/officeDocument/2006/relationships" id="260" r:id="Re0be0ba04b4d4df6"/>
    <p:sldId xmlns:r="http://schemas.openxmlformats.org/officeDocument/2006/relationships" id="261" r:id="Rcfb04bc52ebf4f18"/>
    <p:sldId xmlns:r="http://schemas.openxmlformats.org/officeDocument/2006/relationships" id="262" r:id="R6b582b7fc480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617d33dac413d" /><Relationship Type="http://schemas.openxmlformats.org/officeDocument/2006/relationships/slide" Target="/ppt/slides/slide1.xml" Id="R8bc3222a787c4705" /><Relationship Type="http://schemas.openxmlformats.org/officeDocument/2006/relationships/slide" Target="/ppt/slides/slide2.xml" Id="R03813ce655da460d" /><Relationship Type="http://schemas.openxmlformats.org/officeDocument/2006/relationships/slide" Target="/ppt/slides/slide3.xml" Id="R39ab17abfdd34f56" /><Relationship Type="http://schemas.openxmlformats.org/officeDocument/2006/relationships/slide" Target="/ppt/slides/slide4.xml" Id="R0379708d2aed481f" /><Relationship Type="http://schemas.openxmlformats.org/officeDocument/2006/relationships/slide" Target="/ppt/slides/slide5.xml" Id="Re0be0ba04b4d4df6" /><Relationship Type="http://schemas.openxmlformats.org/officeDocument/2006/relationships/slide" Target="/ppt/slides/slide6.xml" Id="Rcfb04bc52ebf4f18" /><Relationship Type="http://schemas.openxmlformats.org/officeDocument/2006/relationships/slide" Target="/ppt/slides/slide7.xml" Id="R6b582b7fc480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7e856f512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f9d0d8b344288" /><Relationship Type="http://schemas.openxmlformats.org/officeDocument/2006/relationships/theme" Target="/ppt/slideMasters/theme/theme1.xml" Id="Rc05fb8e5eecb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f9d0d8b34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4d0956114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282baa6ff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f485bf7a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eb34737b0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ee03d8ec5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32c82ffe3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aa6cbb5a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EXCEED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EXCEED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EXCEED MANAGEMENT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EXCEED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EXCEED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EXCEED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20 087 397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32 660 391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EXCEED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HILDE-LISE LYSTAD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JAN-EGIL RAGNHILDSTVEIT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EXCEED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999 222 137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EXCEED MANAGEMENT AS</a:t>
            </a:r>
          </a:p>
        </p:txBody>
      </p:sp>
    </p:spTree>
  </p:cSld>
  <p:clrMapOvr>
    <a:masterClrMapping xmlns:a="http://schemas.openxmlformats.org/drawingml/2006/main"/>
  </p:clrMapOvr>
</p:sld>
</file>