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c47bd3e33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0ad9c405b43fd"/>
  </p:sldMasterIdLst>
  <p:sldIdLst>
    <p:sldId xmlns:r="http://schemas.openxmlformats.org/officeDocument/2006/relationships" id="256" r:id="Rd7d7322e8adc4e4c"/>
    <p:sldId xmlns:r="http://schemas.openxmlformats.org/officeDocument/2006/relationships" id="257" r:id="R9c539a55b1b5498f"/>
    <p:sldId xmlns:r="http://schemas.openxmlformats.org/officeDocument/2006/relationships" id="258" r:id="R3fdaa9df5ca7448e"/>
    <p:sldId xmlns:r="http://schemas.openxmlformats.org/officeDocument/2006/relationships" id="259" r:id="R418d98ff90a14bb6"/>
    <p:sldId xmlns:r="http://schemas.openxmlformats.org/officeDocument/2006/relationships" id="260" r:id="Rbfb731bed96c46f0"/>
    <p:sldId xmlns:r="http://schemas.openxmlformats.org/officeDocument/2006/relationships" id="261" r:id="R5b954d0c7191447e"/>
    <p:sldId xmlns:r="http://schemas.openxmlformats.org/officeDocument/2006/relationships" id="262" r:id="R44545b1ca095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0ad9c405b43fd" /><Relationship Type="http://schemas.openxmlformats.org/officeDocument/2006/relationships/slide" Target="/ppt/slides/slide1.xml" Id="Rd7d7322e8adc4e4c" /><Relationship Type="http://schemas.openxmlformats.org/officeDocument/2006/relationships/slide" Target="/ppt/slides/slide2.xml" Id="R9c539a55b1b5498f" /><Relationship Type="http://schemas.openxmlformats.org/officeDocument/2006/relationships/slide" Target="/ppt/slides/slide3.xml" Id="R3fdaa9df5ca7448e" /><Relationship Type="http://schemas.openxmlformats.org/officeDocument/2006/relationships/slide" Target="/ppt/slides/slide4.xml" Id="R418d98ff90a14bb6" /><Relationship Type="http://schemas.openxmlformats.org/officeDocument/2006/relationships/slide" Target="/ppt/slides/slide5.xml" Id="Rbfb731bed96c46f0" /><Relationship Type="http://schemas.openxmlformats.org/officeDocument/2006/relationships/slide" Target="/ppt/slides/slide6.xml" Id="R5b954d0c7191447e" /><Relationship Type="http://schemas.openxmlformats.org/officeDocument/2006/relationships/slide" Target="/ppt/slides/slide7.xml" Id="R44545b1ca095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623ac7a3a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bc5e2a6f4514" /><Relationship Type="http://schemas.openxmlformats.org/officeDocument/2006/relationships/theme" Target="/ppt/slideMasters/theme/theme1.xml" Id="R5b216c191424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bbc5e2a6f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49d738f90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18a3fa7ef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5a3a2788a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65c73d83c49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726b25a714e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dc1dd45aa48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d89c07bd04f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TVERÅ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TVERÅ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TVERÅ HOLDING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TVERÅ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TVERÅ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TVERÅ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−189 571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10 928 333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TVERÅ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TVERÅ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Egedes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999 222 730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TVERÅ HOLDING AS</a:t>
            </a:r>
          </a:p>
        </p:txBody>
      </p:sp>
    </p:spTree>
  </p:cSld>
  <p:clrMapOvr>
    <a:masterClrMapping xmlns:a="http://schemas.openxmlformats.org/drawingml/2006/main"/>
  </p:clrMapOvr>
</p:sld>
</file>