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56df1bd89942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17067f00f54425"/>
  </p:sldMasterIdLst>
  <p:sldIdLst>
    <p:sldId xmlns:r="http://schemas.openxmlformats.org/officeDocument/2006/relationships" id="256" r:id="R8ac2907cdd3d4105"/>
    <p:sldId xmlns:r="http://schemas.openxmlformats.org/officeDocument/2006/relationships" id="257" r:id="R68dfdd85480e4897"/>
    <p:sldId xmlns:r="http://schemas.openxmlformats.org/officeDocument/2006/relationships" id="258" r:id="R785c16cf52274ab9"/>
    <p:sldId xmlns:r="http://schemas.openxmlformats.org/officeDocument/2006/relationships" id="259" r:id="R74cdaaee6f554613"/>
    <p:sldId xmlns:r="http://schemas.openxmlformats.org/officeDocument/2006/relationships" id="260" r:id="R8f81c25586774137"/>
    <p:sldId xmlns:r="http://schemas.openxmlformats.org/officeDocument/2006/relationships" id="261" r:id="Ra8e9a5a9092e4b33"/>
    <p:sldId xmlns:r="http://schemas.openxmlformats.org/officeDocument/2006/relationships" id="262" r:id="Rb4952003519749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7067f00f54425" /><Relationship Type="http://schemas.openxmlformats.org/officeDocument/2006/relationships/slide" Target="/ppt/slides/slide1.xml" Id="R8ac2907cdd3d4105" /><Relationship Type="http://schemas.openxmlformats.org/officeDocument/2006/relationships/slide" Target="/ppt/slides/slide2.xml" Id="R68dfdd85480e4897" /><Relationship Type="http://schemas.openxmlformats.org/officeDocument/2006/relationships/slide" Target="/ppt/slides/slide3.xml" Id="R785c16cf52274ab9" /><Relationship Type="http://schemas.openxmlformats.org/officeDocument/2006/relationships/slide" Target="/ppt/slides/slide4.xml" Id="R74cdaaee6f554613" /><Relationship Type="http://schemas.openxmlformats.org/officeDocument/2006/relationships/slide" Target="/ppt/slides/slide5.xml" Id="R8f81c25586774137" /><Relationship Type="http://schemas.openxmlformats.org/officeDocument/2006/relationships/slide" Target="/ppt/slides/slide6.xml" Id="Ra8e9a5a9092e4b33" /><Relationship Type="http://schemas.openxmlformats.org/officeDocument/2006/relationships/slide" Target="/ppt/slides/slide7.xml" Id="Rb4952003519749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260006dd34d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5653ec442b4aad" /><Relationship Type="http://schemas.openxmlformats.org/officeDocument/2006/relationships/theme" Target="/ppt/slideMasters/theme/theme1.xml" Id="R24c5b1c010fc4b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c5653ec442b4aa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930571684842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5abad932843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bf4fc3e16b4e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c6321fd5a4c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de9c51d6443c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eab8274da42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8a37515c941e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AROM PROSJEKT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AROM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AROM PROSJEKT AS ble etablert [år] og holder til i Rælingen.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AROM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AROM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AROM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−23 458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447 199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12 408 500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18 170 454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AROM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BØHLER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WILFRED INVEST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AROM PROSJEKT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Stallbakken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2005 Rælingen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80 13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romerike@arkel.no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999 224 016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AROM PROSJEKT AS</a:t>
            </a:r>
          </a:p>
        </p:txBody>
      </p:sp>
    </p:spTree>
  </p:cSld>
  <p:clrMapOvr>
    <a:masterClrMapping xmlns:a="http://schemas.openxmlformats.org/drawingml/2006/main"/>
  </p:clrMapOvr>
</p:sld>
</file>