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7dfc84f26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5f60f9e574ba7"/>
  </p:sldMasterIdLst>
  <p:sldIdLst>
    <p:sldId xmlns:r="http://schemas.openxmlformats.org/officeDocument/2006/relationships" id="256" r:id="R0437f471180648b2"/>
    <p:sldId xmlns:r="http://schemas.openxmlformats.org/officeDocument/2006/relationships" id="257" r:id="R8195986f3ec54207"/>
    <p:sldId xmlns:r="http://schemas.openxmlformats.org/officeDocument/2006/relationships" id="258" r:id="R9af77e5322bd4b9b"/>
    <p:sldId xmlns:r="http://schemas.openxmlformats.org/officeDocument/2006/relationships" id="259" r:id="Rea914cf60fc74630"/>
    <p:sldId xmlns:r="http://schemas.openxmlformats.org/officeDocument/2006/relationships" id="260" r:id="R2861e77a460348db"/>
    <p:sldId xmlns:r="http://schemas.openxmlformats.org/officeDocument/2006/relationships" id="261" r:id="Re8616b54aa1e49ec"/>
    <p:sldId xmlns:r="http://schemas.openxmlformats.org/officeDocument/2006/relationships" id="262" r:id="R93d975049601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5f60f9e574ba7" /><Relationship Type="http://schemas.openxmlformats.org/officeDocument/2006/relationships/slide" Target="/ppt/slides/slide1.xml" Id="R0437f471180648b2" /><Relationship Type="http://schemas.openxmlformats.org/officeDocument/2006/relationships/slide" Target="/ppt/slides/slide2.xml" Id="R8195986f3ec54207" /><Relationship Type="http://schemas.openxmlformats.org/officeDocument/2006/relationships/slide" Target="/ppt/slides/slide3.xml" Id="R9af77e5322bd4b9b" /><Relationship Type="http://schemas.openxmlformats.org/officeDocument/2006/relationships/slide" Target="/ppt/slides/slide4.xml" Id="Rea914cf60fc74630" /><Relationship Type="http://schemas.openxmlformats.org/officeDocument/2006/relationships/slide" Target="/ppt/slides/slide5.xml" Id="R2861e77a460348db" /><Relationship Type="http://schemas.openxmlformats.org/officeDocument/2006/relationships/slide" Target="/ppt/slides/slide6.xml" Id="Re8616b54aa1e49ec" /><Relationship Type="http://schemas.openxmlformats.org/officeDocument/2006/relationships/slide" Target="/ppt/slides/slide7.xml" Id="R93d975049601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4ae1a4f71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f30a4c104236" /><Relationship Type="http://schemas.openxmlformats.org/officeDocument/2006/relationships/theme" Target="/ppt/slideMasters/theme/theme1.xml" Id="R479e00fb9ddb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4f30a4c10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cd594cf6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8d799324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8eef234e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3c1506c8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29418159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86bb24c83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e581c28b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