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f655faba6d42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3b121f9ed84988"/>
  </p:sldMasterIdLst>
  <p:sldIdLst>
    <p:sldId xmlns:r="http://schemas.openxmlformats.org/officeDocument/2006/relationships" id="256" r:id="R5d1e16d330e94e48"/>
    <p:sldId xmlns:r="http://schemas.openxmlformats.org/officeDocument/2006/relationships" id="257" r:id="R195745a56d064833"/>
    <p:sldId xmlns:r="http://schemas.openxmlformats.org/officeDocument/2006/relationships" id="258" r:id="R2feadd46720d4ab7"/>
    <p:sldId xmlns:r="http://schemas.openxmlformats.org/officeDocument/2006/relationships" id="259" r:id="R9ddfa8e288d14323"/>
    <p:sldId xmlns:r="http://schemas.openxmlformats.org/officeDocument/2006/relationships" id="260" r:id="Rc63a698ecc004c74"/>
    <p:sldId xmlns:r="http://schemas.openxmlformats.org/officeDocument/2006/relationships" id="261" r:id="Re3b05f5f55674779"/>
    <p:sldId xmlns:r="http://schemas.openxmlformats.org/officeDocument/2006/relationships" id="262" r:id="Rd25c0a6885bc4f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3b121f9ed84988" /><Relationship Type="http://schemas.openxmlformats.org/officeDocument/2006/relationships/slide" Target="/ppt/slides/slide1.xml" Id="R5d1e16d330e94e48" /><Relationship Type="http://schemas.openxmlformats.org/officeDocument/2006/relationships/slide" Target="/ppt/slides/slide2.xml" Id="R195745a56d064833" /><Relationship Type="http://schemas.openxmlformats.org/officeDocument/2006/relationships/slide" Target="/ppt/slides/slide3.xml" Id="R2feadd46720d4ab7" /><Relationship Type="http://schemas.openxmlformats.org/officeDocument/2006/relationships/slide" Target="/ppt/slides/slide4.xml" Id="R9ddfa8e288d14323" /><Relationship Type="http://schemas.openxmlformats.org/officeDocument/2006/relationships/slide" Target="/ppt/slides/slide5.xml" Id="Rc63a698ecc004c74" /><Relationship Type="http://schemas.openxmlformats.org/officeDocument/2006/relationships/slide" Target="/ppt/slides/slide6.xml" Id="Re3b05f5f55674779" /><Relationship Type="http://schemas.openxmlformats.org/officeDocument/2006/relationships/slide" Target="/ppt/slides/slide7.xml" Id="Rd25c0a6885bc4f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f0623140e54d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ba43d0f864c33" /><Relationship Type="http://schemas.openxmlformats.org/officeDocument/2006/relationships/theme" Target="/ppt/slideMasters/theme/theme1.xml" Id="R64456a18ec4945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dba43d0f864c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a0dffa07c49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8dc522d6248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9cdaff1ae40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ad85d71da4b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0aedca60c41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13402bc9341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4ff330eda46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SOLBØ PROSJEKT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SOLBØ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SOLBØ PROSJEKT AS ble etablert [år] og holder til i Stonglandseidet.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SOLBØ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SOLBØ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SOLBØ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302 872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154 911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SOLBØ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SOLBØ ODDMUND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SOLBØ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Lekangsveien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9392 Stonglandseidet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999 228 682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SOLBØ PROSJEKT AS</a:t>
            </a:r>
          </a:p>
        </p:txBody>
      </p:sp>
    </p:spTree>
  </p:cSld>
  <p:clrMapOvr>
    <a:masterClrMapping xmlns:a="http://schemas.openxmlformats.org/drawingml/2006/main"/>
  </p:clrMapOvr>
</p:sld>
</file>