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c11e15153f4f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a1b7ddc8034839"/>
  </p:sldMasterIdLst>
  <p:sldIdLst>
    <p:sldId xmlns:r="http://schemas.openxmlformats.org/officeDocument/2006/relationships" id="256" r:id="Rd3a679c9320c44f9"/>
    <p:sldId xmlns:r="http://schemas.openxmlformats.org/officeDocument/2006/relationships" id="257" r:id="R0dc865054c3e4d82"/>
    <p:sldId xmlns:r="http://schemas.openxmlformats.org/officeDocument/2006/relationships" id="258" r:id="Rf8f2b95c09864aac"/>
    <p:sldId xmlns:r="http://schemas.openxmlformats.org/officeDocument/2006/relationships" id="259" r:id="R45846e576ff745a5"/>
    <p:sldId xmlns:r="http://schemas.openxmlformats.org/officeDocument/2006/relationships" id="260" r:id="R2abdc0fe7caa4d45"/>
    <p:sldId xmlns:r="http://schemas.openxmlformats.org/officeDocument/2006/relationships" id="261" r:id="R8677f7fa262b4f1b"/>
    <p:sldId xmlns:r="http://schemas.openxmlformats.org/officeDocument/2006/relationships" id="262" r:id="Rd0398efc4a6e4e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a1b7ddc8034839" /><Relationship Type="http://schemas.openxmlformats.org/officeDocument/2006/relationships/slide" Target="/ppt/slides/slide1.xml" Id="Rd3a679c9320c44f9" /><Relationship Type="http://schemas.openxmlformats.org/officeDocument/2006/relationships/slide" Target="/ppt/slides/slide2.xml" Id="R0dc865054c3e4d82" /><Relationship Type="http://schemas.openxmlformats.org/officeDocument/2006/relationships/slide" Target="/ppt/slides/slide3.xml" Id="Rf8f2b95c09864aac" /><Relationship Type="http://schemas.openxmlformats.org/officeDocument/2006/relationships/slide" Target="/ppt/slides/slide4.xml" Id="R45846e576ff745a5" /><Relationship Type="http://schemas.openxmlformats.org/officeDocument/2006/relationships/slide" Target="/ppt/slides/slide5.xml" Id="R2abdc0fe7caa4d45" /><Relationship Type="http://schemas.openxmlformats.org/officeDocument/2006/relationships/slide" Target="/ppt/slides/slide6.xml" Id="R8677f7fa262b4f1b" /><Relationship Type="http://schemas.openxmlformats.org/officeDocument/2006/relationships/slide" Target="/ppt/slides/slide7.xml" Id="Rd0398efc4a6e4e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6dd87fa13943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b6c9a15234dda" /><Relationship Type="http://schemas.openxmlformats.org/officeDocument/2006/relationships/theme" Target="/ppt/slideMasters/theme/theme1.xml" Id="R3fc1e3f17c214e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db6c9a15234d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39eb7d7004c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9e8696fbd4f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81b01065249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22f3378cc4b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7e7843b3649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5a3a26dc24f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6c91666c648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WICHITA FALLS CAPITAL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WICHITA FALLS CAPITAL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WICHITA FALLS CAPITAL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WICHITA FALLS CAPITAL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WICHITA FALLS CAPITAL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WICHITA FALLS CAPITAL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−106 048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1 307 984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11 099 030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11 410 887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WICHITA FALLS CAPITAL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MAGNUS SIMONSEN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WICHITA FALLS CAPITAL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Schwachs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999 229 530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WICHITA FALLS CAPITAL MANAGEMENT AS</a:t>
            </a:r>
          </a:p>
        </p:txBody>
      </p:sp>
    </p:spTree>
  </p:cSld>
  <p:clrMapOvr>
    <a:masterClrMapping xmlns:a="http://schemas.openxmlformats.org/drawingml/2006/main"/>
  </p:clrMapOvr>
</p:sld>
</file>