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9087dd28fd40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2b235732fa462d"/>
  </p:sldMasterIdLst>
  <p:sldIdLst>
    <p:sldId xmlns:r="http://schemas.openxmlformats.org/officeDocument/2006/relationships" id="256" r:id="Rfe65956b565842e6"/>
    <p:sldId xmlns:r="http://schemas.openxmlformats.org/officeDocument/2006/relationships" id="257" r:id="R3d1301a62e9e4e25"/>
    <p:sldId xmlns:r="http://schemas.openxmlformats.org/officeDocument/2006/relationships" id="258" r:id="Rfadcda5cdec94797"/>
    <p:sldId xmlns:r="http://schemas.openxmlformats.org/officeDocument/2006/relationships" id="259" r:id="R8daa2414b3d544d6"/>
    <p:sldId xmlns:r="http://schemas.openxmlformats.org/officeDocument/2006/relationships" id="260" r:id="Rc867095921c64c03"/>
    <p:sldId xmlns:r="http://schemas.openxmlformats.org/officeDocument/2006/relationships" id="261" r:id="R2e0186eaf30a42cf"/>
    <p:sldId xmlns:r="http://schemas.openxmlformats.org/officeDocument/2006/relationships" id="262" r:id="R5f5ce421e1474f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2b235732fa462d" /><Relationship Type="http://schemas.openxmlformats.org/officeDocument/2006/relationships/slide" Target="/ppt/slides/slide1.xml" Id="Rfe65956b565842e6" /><Relationship Type="http://schemas.openxmlformats.org/officeDocument/2006/relationships/slide" Target="/ppt/slides/slide2.xml" Id="R3d1301a62e9e4e25" /><Relationship Type="http://schemas.openxmlformats.org/officeDocument/2006/relationships/slide" Target="/ppt/slides/slide3.xml" Id="Rfadcda5cdec94797" /><Relationship Type="http://schemas.openxmlformats.org/officeDocument/2006/relationships/slide" Target="/ppt/slides/slide4.xml" Id="R8daa2414b3d544d6" /><Relationship Type="http://schemas.openxmlformats.org/officeDocument/2006/relationships/slide" Target="/ppt/slides/slide5.xml" Id="Rc867095921c64c03" /><Relationship Type="http://schemas.openxmlformats.org/officeDocument/2006/relationships/slide" Target="/ppt/slides/slide6.xml" Id="R2e0186eaf30a42cf" /><Relationship Type="http://schemas.openxmlformats.org/officeDocument/2006/relationships/slide" Target="/ppt/slides/slide7.xml" Id="R5f5ce421e1474f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c52457dbb14f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8a99667114a5f" /><Relationship Type="http://schemas.openxmlformats.org/officeDocument/2006/relationships/theme" Target="/ppt/slideMasters/theme/theme1.xml" Id="Rccee12bda4ce4a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68a99667114a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b0681f6784c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912b95ac44f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555f6f09046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388367fa24e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f32d08a154d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3c3836a8547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db8f4a3144a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ELIMAR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ELIMAR INVEST AS ble etablert [år] og holder til i Breistein.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958 980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1 892 762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2 693 016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VELLINGA ERIK JOHANN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Breisteinvegen 182B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5111 Breistein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999 235 417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ELIMAR INVEST AS</a:t>
            </a:r>
          </a:p>
        </p:txBody>
      </p:sp>
    </p:spTree>
  </p:cSld>
  <p:clrMapOvr>
    <a:masterClrMapping xmlns:a="http://schemas.openxmlformats.org/drawingml/2006/main"/>
  </p:clrMapOvr>
</p:sld>
</file>