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50b0f03d0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ae323120c486e"/>
  </p:sldMasterIdLst>
  <p:sldIdLst>
    <p:sldId xmlns:r="http://schemas.openxmlformats.org/officeDocument/2006/relationships" id="256" r:id="Rad2c92d87a444fa6"/>
    <p:sldId xmlns:r="http://schemas.openxmlformats.org/officeDocument/2006/relationships" id="257" r:id="R724b02153f754765"/>
    <p:sldId xmlns:r="http://schemas.openxmlformats.org/officeDocument/2006/relationships" id="258" r:id="Re7255b9c81494f25"/>
    <p:sldId xmlns:r="http://schemas.openxmlformats.org/officeDocument/2006/relationships" id="259" r:id="R691791229ff04150"/>
    <p:sldId xmlns:r="http://schemas.openxmlformats.org/officeDocument/2006/relationships" id="260" r:id="R94604ff41ddb4dff"/>
    <p:sldId xmlns:r="http://schemas.openxmlformats.org/officeDocument/2006/relationships" id="261" r:id="R3f133ad924934744"/>
    <p:sldId xmlns:r="http://schemas.openxmlformats.org/officeDocument/2006/relationships" id="262" r:id="R68e953c6ae1f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ae323120c486e" /><Relationship Type="http://schemas.openxmlformats.org/officeDocument/2006/relationships/slide" Target="/ppt/slides/slide1.xml" Id="Rad2c92d87a444fa6" /><Relationship Type="http://schemas.openxmlformats.org/officeDocument/2006/relationships/slide" Target="/ppt/slides/slide2.xml" Id="R724b02153f754765" /><Relationship Type="http://schemas.openxmlformats.org/officeDocument/2006/relationships/slide" Target="/ppt/slides/slide3.xml" Id="Re7255b9c81494f25" /><Relationship Type="http://schemas.openxmlformats.org/officeDocument/2006/relationships/slide" Target="/ppt/slides/slide4.xml" Id="R691791229ff04150" /><Relationship Type="http://schemas.openxmlformats.org/officeDocument/2006/relationships/slide" Target="/ppt/slides/slide5.xml" Id="R94604ff41ddb4dff" /><Relationship Type="http://schemas.openxmlformats.org/officeDocument/2006/relationships/slide" Target="/ppt/slides/slide6.xml" Id="R3f133ad924934744" /><Relationship Type="http://schemas.openxmlformats.org/officeDocument/2006/relationships/slide" Target="/ppt/slides/slide7.xml" Id="R68e953c6ae1f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2991a8cf2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6731362e74cf4" /><Relationship Type="http://schemas.openxmlformats.org/officeDocument/2006/relationships/theme" Target="/ppt/slideMasters/theme/theme1.xml" Id="R743a7b378378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6731362e7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64bbb975a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515b90f53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6be44353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2fe3b8d68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5b4abfc5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141cc4bc4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6593c600c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LANDMARKS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LANDMARKS EFTF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