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de0d3d20d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64d5948bf427e"/>
  </p:sldMasterIdLst>
  <p:sldIdLst>
    <p:sldId xmlns:r="http://schemas.openxmlformats.org/officeDocument/2006/relationships" id="256" r:id="Rf0ac00ecc5bf4263"/>
    <p:sldId xmlns:r="http://schemas.openxmlformats.org/officeDocument/2006/relationships" id="257" r:id="R7c599ac66b1f4ab0"/>
    <p:sldId xmlns:r="http://schemas.openxmlformats.org/officeDocument/2006/relationships" id="258" r:id="R5265645446d740a9"/>
    <p:sldId xmlns:r="http://schemas.openxmlformats.org/officeDocument/2006/relationships" id="259" r:id="R6ebffdd3c9d44e09"/>
    <p:sldId xmlns:r="http://schemas.openxmlformats.org/officeDocument/2006/relationships" id="260" r:id="Rb1a58b90ff104012"/>
    <p:sldId xmlns:r="http://schemas.openxmlformats.org/officeDocument/2006/relationships" id="261" r:id="Reed829ec3dc24786"/>
    <p:sldId xmlns:r="http://schemas.openxmlformats.org/officeDocument/2006/relationships" id="262" r:id="R663be5759314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64d5948bf427e" /><Relationship Type="http://schemas.openxmlformats.org/officeDocument/2006/relationships/slide" Target="/ppt/slides/slide1.xml" Id="Rf0ac00ecc5bf4263" /><Relationship Type="http://schemas.openxmlformats.org/officeDocument/2006/relationships/slide" Target="/ppt/slides/slide2.xml" Id="R7c599ac66b1f4ab0" /><Relationship Type="http://schemas.openxmlformats.org/officeDocument/2006/relationships/slide" Target="/ppt/slides/slide3.xml" Id="R5265645446d740a9" /><Relationship Type="http://schemas.openxmlformats.org/officeDocument/2006/relationships/slide" Target="/ppt/slides/slide4.xml" Id="R6ebffdd3c9d44e09" /><Relationship Type="http://schemas.openxmlformats.org/officeDocument/2006/relationships/slide" Target="/ppt/slides/slide5.xml" Id="Rb1a58b90ff104012" /><Relationship Type="http://schemas.openxmlformats.org/officeDocument/2006/relationships/slide" Target="/ppt/slides/slide6.xml" Id="Reed829ec3dc24786" /><Relationship Type="http://schemas.openxmlformats.org/officeDocument/2006/relationships/slide" Target="/ppt/slides/slide7.xml" Id="R663be5759314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201e839c9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4851681a40fa" /><Relationship Type="http://schemas.openxmlformats.org/officeDocument/2006/relationships/theme" Target="/ppt/slideMasters/theme/theme1.xml" Id="Rc9ba6f5c91b6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74851681a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e9ce87fd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64e650ac9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0cd63f7e3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c4e03dd5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85d240e4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1a57f5cf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434dd263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JSD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1 138 346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JONATHAN STAVLAND DYRSTAD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Kuvågvegen 162B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5209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JSD INVEST AS</a:t>
            </a:r>
          </a:p>
        </p:txBody>
      </p:sp>
    </p:spTree>
  </p:cSld>
  <p:clrMapOvr>
    <a:masterClrMapping xmlns:a="http://schemas.openxmlformats.org/drawingml/2006/main"/>
  </p:clrMapOvr>
</p:sld>
</file>