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c397333314c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6fead965b424c"/>
  </p:sldMasterIdLst>
  <p:sldIdLst>
    <p:sldId xmlns:r="http://schemas.openxmlformats.org/officeDocument/2006/relationships" id="256" r:id="R9fc6566536e04fc2"/>
    <p:sldId xmlns:r="http://schemas.openxmlformats.org/officeDocument/2006/relationships" id="257" r:id="R039236b859f84ab8"/>
    <p:sldId xmlns:r="http://schemas.openxmlformats.org/officeDocument/2006/relationships" id="258" r:id="R359ec853d8d244f5"/>
    <p:sldId xmlns:r="http://schemas.openxmlformats.org/officeDocument/2006/relationships" id="259" r:id="Rc99528fb1254488b"/>
    <p:sldId xmlns:r="http://schemas.openxmlformats.org/officeDocument/2006/relationships" id="260" r:id="R454a3a5f9e1f453b"/>
    <p:sldId xmlns:r="http://schemas.openxmlformats.org/officeDocument/2006/relationships" id="261" r:id="R6c35190e43ff4d12"/>
    <p:sldId xmlns:r="http://schemas.openxmlformats.org/officeDocument/2006/relationships" id="262" r:id="R3cd917fe255c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6fead965b424c" /><Relationship Type="http://schemas.openxmlformats.org/officeDocument/2006/relationships/slide" Target="/ppt/slides/slide1.xml" Id="R9fc6566536e04fc2" /><Relationship Type="http://schemas.openxmlformats.org/officeDocument/2006/relationships/slide" Target="/ppt/slides/slide2.xml" Id="R039236b859f84ab8" /><Relationship Type="http://schemas.openxmlformats.org/officeDocument/2006/relationships/slide" Target="/ppt/slides/slide3.xml" Id="R359ec853d8d244f5" /><Relationship Type="http://schemas.openxmlformats.org/officeDocument/2006/relationships/slide" Target="/ppt/slides/slide4.xml" Id="Rc99528fb1254488b" /><Relationship Type="http://schemas.openxmlformats.org/officeDocument/2006/relationships/slide" Target="/ppt/slides/slide5.xml" Id="R454a3a5f9e1f453b" /><Relationship Type="http://schemas.openxmlformats.org/officeDocument/2006/relationships/slide" Target="/ppt/slides/slide6.xml" Id="R6c35190e43ff4d12" /><Relationship Type="http://schemas.openxmlformats.org/officeDocument/2006/relationships/slide" Target="/ppt/slides/slide7.xml" Id="R3cd917fe255c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f34c9cf00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67d84581b41cc" /><Relationship Type="http://schemas.openxmlformats.org/officeDocument/2006/relationships/theme" Target="/ppt/slideMasters/theme/theme1.xml" Id="R2640ac20b023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967d84581b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bb6ae7f1047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684e48ccd4b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3514dde92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96bef9c67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852ba2bbe43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c7e9835bf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7fabee9f7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SNUFFLE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22 763 307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JEANETTE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