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f71eb91d5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fe1fc24754b72"/>
  </p:sldMasterIdLst>
  <p:sldIdLst>
    <p:sldId xmlns:r="http://schemas.openxmlformats.org/officeDocument/2006/relationships" id="256" r:id="R1a5a72c0a3eb448f"/>
    <p:sldId xmlns:r="http://schemas.openxmlformats.org/officeDocument/2006/relationships" id="257" r:id="Rad1f6b6c7d1f4cb9"/>
    <p:sldId xmlns:r="http://schemas.openxmlformats.org/officeDocument/2006/relationships" id="258" r:id="R6871de0af72a4aa6"/>
    <p:sldId xmlns:r="http://schemas.openxmlformats.org/officeDocument/2006/relationships" id="259" r:id="R30b29e29d2064887"/>
    <p:sldId xmlns:r="http://schemas.openxmlformats.org/officeDocument/2006/relationships" id="260" r:id="Rb6fd010d45e84aed"/>
    <p:sldId xmlns:r="http://schemas.openxmlformats.org/officeDocument/2006/relationships" id="261" r:id="Re62ef5d14c5242c4"/>
    <p:sldId xmlns:r="http://schemas.openxmlformats.org/officeDocument/2006/relationships" id="262" r:id="R0079200988dd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fe1fc24754b72" /><Relationship Type="http://schemas.openxmlformats.org/officeDocument/2006/relationships/slide" Target="/ppt/slides/slide1.xml" Id="R1a5a72c0a3eb448f" /><Relationship Type="http://schemas.openxmlformats.org/officeDocument/2006/relationships/slide" Target="/ppt/slides/slide2.xml" Id="Rad1f6b6c7d1f4cb9" /><Relationship Type="http://schemas.openxmlformats.org/officeDocument/2006/relationships/slide" Target="/ppt/slides/slide3.xml" Id="R6871de0af72a4aa6" /><Relationship Type="http://schemas.openxmlformats.org/officeDocument/2006/relationships/slide" Target="/ppt/slides/slide4.xml" Id="R30b29e29d2064887" /><Relationship Type="http://schemas.openxmlformats.org/officeDocument/2006/relationships/slide" Target="/ppt/slides/slide5.xml" Id="Rb6fd010d45e84aed" /><Relationship Type="http://schemas.openxmlformats.org/officeDocument/2006/relationships/slide" Target="/ppt/slides/slide6.xml" Id="Re62ef5d14c5242c4" /><Relationship Type="http://schemas.openxmlformats.org/officeDocument/2006/relationships/slide" Target="/ppt/slides/slide7.xml" Id="R0079200988dd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d7b6644c1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caa52ef54d75" /><Relationship Type="http://schemas.openxmlformats.org/officeDocument/2006/relationships/theme" Target="/ppt/slideMasters/theme/theme1.xml" Id="R33e0b9c079a5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6caa52ef5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b22c4980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11a42082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ccfcededc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c13551546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00398e82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2a3ed492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b6073756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LILLESTRØM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LILLESTRØM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IGELTJØRN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IGELTJØRN SØLVI 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Oddvar Igeltjørn, Sundenga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999 240 461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LILLESTRØM AS</a:t>
            </a:r>
          </a:p>
        </p:txBody>
      </p:sp>
    </p:spTree>
  </p:cSld>
  <p:clrMapOvr>
    <a:masterClrMapping xmlns:a="http://schemas.openxmlformats.org/drawingml/2006/main"/>
  </p:clrMapOvr>
</p:sld>
</file>