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3cde20fae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facc4a8db46da"/>
  </p:sldMasterIdLst>
  <p:sldIdLst>
    <p:sldId xmlns:r="http://schemas.openxmlformats.org/officeDocument/2006/relationships" id="256" r:id="Rc1030cb80acd4965"/>
    <p:sldId xmlns:r="http://schemas.openxmlformats.org/officeDocument/2006/relationships" id="257" r:id="R8f44f50910de4c54"/>
    <p:sldId xmlns:r="http://schemas.openxmlformats.org/officeDocument/2006/relationships" id="258" r:id="R1714f2e168ff4ae0"/>
    <p:sldId xmlns:r="http://schemas.openxmlformats.org/officeDocument/2006/relationships" id="259" r:id="R903f45b2d5a3465c"/>
    <p:sldId xmlns:r="http://schemas.openxmlformats.org/officeDocument/2006/relationships" id="260" r:id="R43c10afe795e4fdd"/>
    <p:sldId xmlns:r="http://schemas.openxmlformats.org/officeDocument/2006/relationships" id="261" r:id="R2fb2db80ce70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facc4a8db46da" /><Relationship Type="http://schemas.openxmlformats.org/officeDocument/2006/relationships/slide" Target="/ppt/slides/slide1.xml" Id="Rc1030cb80acd4965" /><Relationship Type="http://schemas.openxmlformats.org/officeDocument/2006/relationships/slide" Target="/ppt/slides/slide2.xml" Id="R8f44f50910de4c54" /><Relationship Type="http://schemas.openxmlformats.org/officeDocument/2006/relationships/slide" Target="/ppt/slides/slide3.xml" Id="R1714f2e168ff4ae0" /><Relationship Type="http://schemas.openxmlformats.org/officeDocument/2006/relationships/slide" Target="/ppt/slides/slide4.xml" Id="R903f45b2d5a3465c" /><Relationship Type="http://schemas.openxmlformats.org/officeDocument/2006/relationships/slide" Target="/ppt/slides/slide5.xml" Id="R43c10afe795e4fdd" /><Relationship Type="http://schemas.openxmlformats.org/officeDocument/2006/relationships/slide" Target="/ppt/slides/slide6.xml" Id="R2fb2db80ce70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4563d3544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b96ae07f430a" /><Relationship Type="http://schemas.openxmlformats.org/officeDocument/2006/relationships/theme" Target="/ppt/slideMasters/theme/theme1.xml" Id="R02170f267597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6b96ae07f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9de80df41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2d0c36c8f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5c3b38eb1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f4a8f21b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d5e039d60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f3dab86eb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REGNSKAPSFØRER LASSE OLSSON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LASSE OLSSON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REGNSKAPSFØRER LASSE OLSSON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LASSE OLSSON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LASSE OLSSON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LASSE OLSSON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LASSE OLSSON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999 241 174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LASSE OLSSON</a:t>
            </a:r>
          </a:p>
        </p:txBody>
      </p:sp>
    </p:spTree>
  </p:cSld>
  <p:clrMapOvr>
    <a:masterClrMapping xmlns:a="http://schemas.openxmlformats.org/drawingml/2006/main"/>
  </p:clrMapOvr>
</p:sld>
</file>