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f0d5d1bed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8a669ac324646"/>
  </p:sldMasterIdLst>
  <p:sldIdLst>
    <p:sldId xmlns:r="http://schemas.openxmlformats.org/officeDocument/2006/relationships" id="256" r:id="Rf1128676a18d4a7d"/>
    <p:sldId xmlns:r="http://schemas.openxmlformats.org/officeDocument/2006/relationships" id="257" r:id="R1f7f238432ef49f3"/>
    <p:sldId xmlns:r="http://schemas.openxmlformats.org/officeDocument/2006/relationships" id="258" r:id="Reeba2e1196294121"/>
    <p:sldId xmlns:r="http://schemas.openxmlformats.org/officeDocument/2006/relationships" id="259" r:id="Rb5eaa09abc4242de"/>
    <p:sldId xmlns:r="http://schemas.openxmlformats.org/officeDocument/2006/relationships" id="260" r:id="R42a29470a4dd47b7"/>
    <p:sldId xmlns:r="http://schemas.openxmlformats.org/officeDocument/2006/relationships" id="261" r:id="R7d7ed565e6b0490b"/>
    <p:sldId xmlns:r="http://schemas.openxmlformats.org/officeDocument/2006/relationships" id="262" r:id="R93ee549dbad1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8a669ac324646" /><Relationship Type="http://schemas.openxmlformats.org/officeDocument/2006/relationships/slide" Target="/ppt/slides/slide1.xml" Id="Rf1128676a18d4a7d" /><Relationship Type="http://schemas.openxmlformats.org/officeDocument/2006/relationships/slide" Target="/ppt/slides/slide2.xml" Id="R1f7f238432ef49f3" /><Relationship Type="http://schemas.openxmlformats.org/officeDocument/2006/relationships/slide" Target="/ppt/slides/slide3.xml" Id="Reeba2e1196294121" /><Relationship Type="http://schemas.openxmlformats.org/officeDocument/2006/relationships/slide" Target="/ppt/slides/slide4.xml" Id="Rb5eaa09abc4242de" /><Relationship Type="http://schemas.openxmlformats.org/officeDocument/2006/relationships/slide" Target="/ppt/slides/slide5.xml" Id="R42a29470a4dd47b7" /><Relationship Type="http://schemas.openxmlformats.org/officeDocument/2006/relationships/slide" Target="/ppt/slides/slide6.xml" Id="R7d7ed565e6b0490b" /><Relationship Type="http://schemas.openxmlformats.org/officeDocument/2006/relationships/slide" Target="/ppt/slides/slide7.xml" Id="R93ee549dbad1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1aeaccb4d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d6a5fde7a468a" /><Relationship Type="http://schemas.openxmlformats.org/officeDocument/2006/relationships/theme" Target="/ppt/slideMasters/theme/theme1.xml" Id="Rc64897e5b24f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d6a5fde7a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481edb77c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24448b65e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ac5274eaa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779a8bc8d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80a4563b0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c5c39da146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f509cab24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EVRA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986 571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Dyrløkketoppen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1448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999 243 703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EVRA HOLDING AS</a:t>
            </a:r>
          </a:p>
        </p:txBody>
      </p:sp>
    </p:spTree>
  </p:cSld>
  <p:clrMapOvr>
    <a:masterClrMapping xmlns:a="http://schemas.openxmlformats.org/drawingml/2006/main"/>
  </p:clrMapOvr>
</p:sld>
</file>