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63611057a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4f0d575e44189"/>
  </p:sldMasterIdLst>
  <p:sldIdLst>
    <p:sldId xmlns:r="http://schemas.openxmlformats.org/officeDocument/2006/relationships" id="256" r:id="R4eeb0d03eebd43bc"/>
    <p:sldId xmlns:r="http://schemas.openxmlformats.org/officeDocument/2006/relationships" id="257" r:id="R28db8d0380c0443e"/>
    <p:sldId xmlns:r="http://schemas.openxmlformats.org/officeDocument/2006/relationships" id="258" r:id="R960b72f3cf1145d0"/>
    <p:sldId xmlns:r="http://schemas.openxmlformats.org/officeDocument/2006/relationships" id="259" r:id="R23cd1dbe35374f32"/>
    <p:sldId xmlns:r="http://schemas.openxmlformats.org/officeDocument/2006/relationships" id="260" r:id="R3f5fcbfd5e04436e"/>
    <p:sldId xmlns:r="http://schemas.openxmlformats.org/officeDocument/2006/relationships" id="261" r:id="R3b1c6fc8dc39457a"/>
    <p:sldId xmlns:r="http://schemas.openxmlformats.org/officeDocument/2006/relationships" id="262" r:id="R59ff447e7509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4f0d575e44189" /><Relationship Type="http://schemas.openxmlformats.org/officeDocument/2006/relationships/slide" Target="/ppt/slides/slide1.xml" Id="R4eeb0d03eebd43bc" /><Relationship Type="http://schemas.openxmlformats.org/officeDocument/2006/relationships/slide" Target="/ppt/slides/slide2.xml" Id="R28db8d0380c0443e" /><Relationship Type="http://schemas.openxmlformats.org/officeDocument/2006/relationships/slide" Target="/ppt/slides/slide3.xml" Id="R960b72f3cf1145d0" /><Relationship Type="http://schemas.openxmlformats.org/officeDocument/2006/relationships/slide" Target="/ppt/slides/slide4.xml" Id="R23cd1dbe35374f32" /><Relationship Type="http://schemas.openxmlformats.org/officeDocument/2006/relationships/slide" Target="/ppt/slides/slide5.xml" Id="R3f5fcbfd5e04436e" /><Relationship Type="http://schemas.openxmlformats.org/officeDocument/2006/relationships/slide" Target="/ppt/slides/slide6.xml" Id="R3b1c6fc8dc39457a" /><Relationship Type="http://schemas.openxmlformats.org/officeDocument/2006/relationships/slide" Target="/ppt/slides/slide7.xml" Id="R59ff447e7509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ae4d96ba3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31911a1b04ebc" /><Relationship Type="http://schemas.openxmlformats.org/officeDocument/2006/relationships/theme" Target="/ppt/slideMasters/theme/theme1.xml" Id="R21fcd759693d4c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31911a1b0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023df7fb6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7e49e4dc3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cef71524a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2c631e139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e4289d736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fd84262b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0d54d50a7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MJI HOLDING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1 996 702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 NILS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Gunnarsmoen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999 248 152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MJI HOLDING AS</a:t>
            </a:r>
          </a:p>
        </p:txBody>
      </p:sp>
    </p:spTree>
  </p:cSld>
  <p:clrMapOvr>
    <a:masterClrMapping xmlns:a="http://schemas.openxmlformats.org/drawingml/2006/main"/>
  </p:clrMapOvr>
</p:sld>
</file>