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0d84b7646149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02d23ab9eb4439"/>
  </p:sldMasterIdLst>
  <p:sldIdLst>
    <p:sldId xmlns:r="http://schemas.openxmlformats.org/officeDocument/2006/relationships" id="256" r:id="Racc8eb15b6034731"/>
    <p:sldId xmlns:r="http://schemas.openxmlformats.org/officeDocument/2006/relationships" id="257" r:id="R5853e05af40448d4"/>
    <p:sldId xmlns:r="http://schemas.openxmlformats.org/officeDocument/2006/relationships" id="258" r:id="Rcbdaca157c7748ea"/>
    <p:sldId xmlns:r="http://schemas.openxmlformats.org/officeDocument/2006/relationships" id="259" r:id="Rb8ee9688a98b4e0b"/>
    <p:sldId xmlns:r="http://schemas.openxmlformats.org/officeDocument/2006/relationships" id="260" r:id="Re737be650f2d45bd"/>
    <p:sldId xmlns:r="http://schemas.openxmlformats.org/officeDocument/2006/relationships" id="261" r:id="Rab6aada94c844342"/>
    <p:sldId xmlns:r="http://schemas.openxmlformats.org/officeDocument/2006/relationships" id="262" r:id="Rea2857ecfb4044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02d23ab9eb4439" /><Relationship Type="http://schemas.openxmlformats.org/officeDocument/2006/relationships/slide" Target="/ppt/slides/slide1.xml" Id="Racc8eb15b6034731" /><Relationship Type="http://schemas.openxmlformats.org/officeDocument/2006/relationships/slide" Target="/ppt/slides/slide2.xml" Id="R5853e05af40448d4" /><Relationship Type="http://schemas.openxmlformats.org/officeDocument/2006/relationships/slide" Target="/ppt/slides/slide3.xml" Id="Rcbdaca157c7748ea" /><Relationship Type="http://schemas.openxmlformats.org/officeDocument/2006/relationships/slide" Target="/ppt/slides/slide4.xml" Id="Rb8ee9688a98b4e0b" /><Relationship Type="http://schemas.openxmlformats.org/officeDocument/2006/relationships/slide" Target="/ppt/slides/slide5.xml" Id="Re737be650f2d45bd" /><Relationship Type="http://schemas.openxmlformats.org/officeDocument/2006/relationships/slide" Target="/ppt/slides/slide6.xml" Id="Rab6aada94c844342" /><Relationship Type="http://schemas.openxmlformats.org/officeDocument/2006/relationships/slide" Target="/ppt/slides/slide7.xml" Id="Rea2857ecfb4044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8b2a3e855f41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d0965607548ad" /><Relationship Type="http://schemas.openxmlformats.org/officeDocument/2006/relationships/theme" Target="/ppt/slideMasters/theme/theme1.xml" Id="R03e98e68f25b44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fd0965607548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9c2e1980745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ea1fe01fe4d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3f30e77a64a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8338f8b134b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c5365b73549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dcc32bc3b4d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e3e18f3ef47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JWI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JWI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185 457 480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330 800 930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344 856 678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HARALD KLAVENESS  –  99,5 %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HARALD KLAVENESS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260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999 249 167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JWI HOLDING AS</a:t>
            </a:r>
          </a:p>
        </p:txBody>
      </p:sp>
    </p:spTree>
  </p:cSld>
  <p:clrMapOvr>
    <a:masterClrMapping xmlns:a="http://schemas.openxmlformats.org/drawingml/2006/main"/>
  </p:clrMapOvr>
</p:sld>
</file>