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fb6be2a504c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4011db9f64b17"/>
  </p:sldMasterIdLst>
  <p:sldIdLst>
    <p:sldId xmlns:r="http://schemas.openxmlformats.org/officeDocument/2006/relationships" id="256" r:id="R2679107d99aa4a09"/>
    <p:sldId xmlns:r="http://schemas.openxmlformats.org/officeDocument/2006/relationships" id="257" r:id="R90e7f3e3b3c84d96"/>
    <p:sldId xmlns:r="http://schemas.openxmlformats.org/officeDocument/2006/relationships" id="258" r:id="R9105cc19738c4d60"/>
    <p:sldId xmlns:r="http://schemas.openxmlformats.org/officeDocument/2006/relationships" id="259" r:id="Rb2085c9612d04e10"/>
    <p:sldId xmlns:r="http://schemas.openxmlformats.org/officeDocument/2006/relationships" id="260" r:id="Ra27eb200a1d940b0"/>
    <p:sldId xmlns:r="http://schemas.openxmlformats.org/officeDocument/2006/relationships" id="261" r:id="R4d80b107488f4b9a"/>
    <p:sldId xmlns:r="http://schemas.openxmlformats.org/officeDocument/2006/relationships" id="262" r:id="R325c4f763f41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4011db9f64b17" /><Relationship Type="http://schemas.openxmlformats.org/officeDocument/2006/relationships/slide" Target="/ppt/slides/slide1.xml" Id="R2679107d99aa4a09" /><Relationship Type="http://schemas.openxmlformats.org/officeDocument/2006/relationships/slide" Target="/ppt/slides/slide2.xml" Id="R90e7f3e3b3c84d96" /><Relationship Type="http://schemas.openxmlformats.org/officeDocument/2006/relationships/slide" Target="/ppt/slides/slide3.xml" Id="R9105cc19738c4d60" /><Relationship Type="http://schemas.openxmlformats.org/officeDocument/2006/relationships/slide" Target="/ppt/slides/slide4.xml" Id="Rb2085c9612d04e10" /><Relationship Type="http://schemas.openxmlformats.org/officeDocument/2006/relationships/slide" Target="/ppt/slides/slide5.xml" Id="Ra27eb200a1d940b0" /><Relationship Type="http://schemas.openxmlformats.org/officeDocument/2006/relationships/slide" Target="/ppt/slides/slide6.xml" Id="R4d80b107488f4b9a" /><Relationship Type="http://schemas.openxmlformats.org/officeDocument/2006/relationships/slide" Target="/ppt/slides/slide7.xml" Id="R325c4f763f41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9f8a70eb9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d58ff72624ca5" /><Relationship Type="http://schemas.openxmlformats.org/officeDocument/2006/relationships/theme" Target="/ppt/slideMasters/theme/theme1.xml" Id="R1f389f20e068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8d58ff7262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7122b9e7b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2c24a639a44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a7de88f39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c9c928a8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c97ba87b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ea2d1fb33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974d97fb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THK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130 572 239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251 796 752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252 025 072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HARALD KLAVENESS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999 249 205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PARTNER AS</a:t>
            </a:r>
          </a:p>
        </p:txBody>
      </p:sp>
    </p:spTree>
  </p:cSld>
  <p:clrMapOvr>
    <a:masterClrMapping xmlns:a="http://schemas.openxmlformats.org/drawingml/2006/main"/>
  </p:clrMapOvr>
</p:sld>
</file>