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af87d68fd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56863d1f448dc"/>
  </p:sldMasterIdLst>
  <p:sldIdLst>
    <p:sldId xmlns:r="http://schemas.openxmlformats.org/officeDocument/2006/relationships" id="256" r:id="Ra08df8a628834b46"/>
    <p:sldId xmlns:r="http://schemas.openxmlformats.org/officeDocument/2006/relationships" id="257" r:id="R7f5f8ab0cf1a4649"/>
    <p:sldId xmlns:r="http://schemas.openxmlformats.org/officeDocument/2006/relationships" id="258" r:id="R90a70119aeb94b10"/>
    <p:sldId xmlns:r="http://schemas.openxmlformats.org/officeDocument/2006/relationships" id="259" r:id="R90a0cb6ca6ef460c"/>
    <p:sldId xmlns:r="http://schemas.openxmlformats.org/officeDocument/2006/relationships" id="260" r:id="R35988ce6ae9d429d"/>
    <p:sldId xmlns:r="http://schemas.openxmlformats.org/officeDocument/2006/relationships" id="261" r:id="Rfd585fd88d8740f9"/>
    <p:sldId xmlns:r="http://schemas.openxmlformats.org/officeDocument/2006/relationships" id="262" r:id="R1318abf24a18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56863d1f448dc" /><Relationship Type="http://schemas.openxmlformats.org/officeDocument/2006/relationships/slide" Target="/ppt/slides/slide1.xml" Id="Ra08df8a628834b46" /><Relationship Type="http://schemas.openxmlformats.org/officeDocument/2006/relationships/slide" Target="/ppt/slides/slide2.xml" Id="R7f5f8ab0cf1a4649" /><Relationship Type="http://schemas.openxmlformats.org/officeDocument/2006/relationships/slide" Target="/ppt/slides/slide3.xml" Id="R90a70119aeb94b10" /><Relationship Type="http://schemas.openxmlformats.org/officeDocument/2006/relationships/slide" Target="/ppt/slides/slide4.xml" Id="R90a0cb6ca6ef460c" /><Relationship Type="http://schemas.openxmlformats.org/officeDocument/2006/relationships/slide" Target="/ppt/slides/slide5.xml" Id="R35988ce6ae9d429d" /><Relationship Type="http://schemas.openxmlformats.org/officeDocument/2006/relationships/slide" Target="/ppt/slides/slide6.xml" Id="Rfd585fd88d8740f9" /><Relationship Type="http://schemas.openxmlformats.org/officeDocument/2006/relationships/slide" Target="/ppt/slides/slide7.xml" Id="R1318abf24a18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4f36e7736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d29fedb484f39" /><Relationship Type="http://schemas.openxmlformats.org/officeDocument/2006/relationships/theme" Target="/ppt/slideMasters/theme/theme1.xml" Id="R88e7ef0f4b3b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d29fedb48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23934924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8e49557c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a298c9a99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90fab3f7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3b6970e4e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3e45f9bba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8f3677b0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BARLIEN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BARLIEN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BARLIEN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BARLIEN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BARLIEN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BARLIEN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2 487 231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BARLIEN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BARLIEN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thomas@barlientransport.no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999 252 176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BARLIEN AS</a:t>
            </a:r>
          </a:p>
        </p:txBody>
      </p:sp>
    </p:spTree>
  </p:cSld>
  <p:clrMapOvr>
    <a:masterClrMapping xmlns:a="http://schemas.openxmlformats.org/drawingml/2006/main"/>
  </p:clrMapOvr>
</p:sld>
</file>