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089934a0184b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26f241f9c94bf1"/>
  </p:sldMasterIdLst>
  <p:sldIdLst>
    <p:sldId xmlns:r="http://schemas.openxmlformats.org/officeDocument/2006/relationships" id="256" r:id="R7c11ca173a484cf9"/>
    <p:sldId xmlns:r="http://schemas.openxmlformats.org/officeDocument/2006/relationships" id="257" r:id="Rce15df3f8dec43a0"/>
    <p:sldId xmlns:r="http://schemas.openxmlformats.org/officeDocument/2006/relationships" id="258" r:id="R5c17a70304bd44a5"/>
    <p:sldId xmlns:r="http://schemas.openxmlformats.org/officeDocument/2006/relationships" id="259" r:id="Rcc9ca427cdf14b30"/>
    <p:sldId xmlns:r="http://schemas.openxmlformats.org/officeDocument/2006/relationships" id="260" r:id="R5ce32d1dba144b14"/>
    <p:sldId xmlns:r="http://schemas.openxmlformats.org/officeDocument/2006/relationships" id="261" r:id="Rf242491e544a4ff1"/>
    <p:sldId xmlns:r="http://schemas.openxmlformats.org/officeDocument/2006/relationships" id="262" r:id="Ra3565e264a8847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6f241f9c94bf1" /><Relationship Type="http://schemas.openxmlformats.org/officeDocument/2006/relationships/slide" Target="/ppt/slides/slide1.xml" Id="R7c11ca173a484cf9" /><Relationship Type="http://schemas.openxmlformats.org/officeDocument/2006/relationships/slide" Target="/ppt/slides/slide2.xml" Id="Rce15df3f8dec43a0" /><Relationship Type="http://schemas.openxmlformats.org/officeDocument/2006/relationships/slide" Target="/ppt/slides/slide3.xml" Id="R5c17a70304bd44a5" /><Relationship Type="http://schemas.openxmlformats.org/officeDocument/2006/relationships/slide" Target="/ppt/slides/slide4.xml" Id="Rcc9ca427cdf14b30" /><Relationship Type="http://schemas.openxmlformats.org/officeDocument/2006/relationships/slide" Target="/ppt/slides/slide5.xml" Id="R5ce32d1dba144b14" /><Relationship Type="http://schemas.openxmlformats.org/officeDocument/2006/relationships/slide" Target="/ppt/slides/slide6.xml" Id="Rf242491e544a4ff1" /><Relationship Type="http://schemas.openxmlformats.org/officeDocument/2006/relationships/slide" Target="/ppt/slides/slide7.xml" Id="Ra3565e264a8847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0475577ce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42139542e44bb" /><Relationship Type="http://schemas.openxmlformats.org/officeDocument/2006/relationships/theme" Target="/ppt/slideMasters/theme/theme1.xml" Id="Rd74c2895df4d40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f42139542e44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580399690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7ebed1d0c42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12aca3c0f45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80f70d4714b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72c8be5f04d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4d909237245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14f2d4c5042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THUNE ØKONOMISTYRING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 ØKONOMISTYRING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1 357 955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−252 083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392 217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999 253 571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 ØKONOMISTYRING AS</a:t>
            </a:r>
          </a:p>
        </p:txBody>
      </p:sp>
    </p:spTree>
  </p:cSld>
  <p:clrMapOvr>
    <a:masterClrMapping xmlns:a="http://schemas.openxmlformats.org/drawingml/2006/main"/>
  </p:clrMapOvr>
</p:sld>
</file>