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76b4d577b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ec3676b294a4b"/>
  </p:sldMasterIdLst>
  <p:sldIdLst>
    <p:sldId xmlns:r="http://schemas.openxmlformats.org/officeDocument/2006/relationships" id="256" r:id="Re1e564ae4b7d4b3b"/>
    <p:sldId xmlns:r="http://schemas.openxmlformats.org/officeDocument/2006/relationships" id="257" r:id="Reb83db058358440c"/>
    <p:sldId xmlns:r="http://schemas.openxmlformats.org/officeDocument/2006/relationships" id="258" r:id="Rfd58fc8c2e24455b"/>
    <p:sldId xmlns:r="http://schemas.openxmlformats.org/officeDocument/2006/relationships" id="259" r:id="Rfbfdf5f19e3848d6"/>
    <p:sldId xmlns:r="http://schemas.openxmlformats.org/officeDocument/2006/relationships" id="260" r:id="R2476b4292ab34181"/>
    <p:sldId xmlns:r="http://schemas.openxmlformats.org/officeDocument/2006/relationships" id="261" r:id="Rf7f3df11d882488b"/>
    <p:sldId xmlns:r="http://schemas.openxmlformats.org/officeDocument/2006/relationships" id="262" r:id="Rd32fe69f961b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ec3676b294a4b" /><Relationship Type="http://schemas.openxmlformats.org/officeDocument/2006/relationships/slide" Target="/ppt/slides/slide1.xml" Id="Re1e564ae4b7d4b3b" /><Relationship Type="http://schemas.openxmlformats.org/officeDocument/2006/relationships/slide" Target="/ppt/slides/slide2.xml" Id="Reb83db058358440c" /><Relationship Type="http://schemas.openxmlformats.org/officeDocument/2006/relationships/slide" Target="/ppt/slides/slide3.xml" Id="Rfd58fc8c2e24455b" /><Relationship Type="http://schemas.openxmlformats.org/officeDocument/2006/relationships/slide" Target="/ppt/slides/slide4.xml" Id="Rfbfdf5f19e3848d6" /><Relationship Type="http://schemas.openxmlformats.org/officeDocument/2006/relationships/slide" Target="/ppt/slides/slide5.xml" Id="R2476b4292ab34181" /><Relationship Type="http://schemas.openxmlformats.org/officeDocument/2006/relationships/slide" Target="/ppt/slides/slide6.xml" Id="Rf7f3df11d882488b" /><Relationship Type="http://schemas.openxmlformats.org/officeDocument/2006/relationships/slide" Target="/ppt/slides/slide7.xml" Id="Rd32fe69f961b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e5d021def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4995ea40a45e3" /><Relationship Type="http://schemas.openxmlformats.org/officeDocument/2006/relationships/theme" Target="/ppt/slideMasters/theme/theme1.xml" Id="R7d87e36c6326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4995ea40a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ee332af3f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3ae03d678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1ea48468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ece9237ef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07594c348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a1bd46e81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3fedfc17f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MEMMIS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4 317 023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KLAUSEN  –  76,5 %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INGE KLAUSEN  –  23,5 %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Movollen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MEMMIS AS</a:t>
            </a:r>
          </a:p>
        </p:txBody>
      </p:sp>
    </p:spTree>
  </p:cSld>
  <p:clrMapOvr>
    <a:masterClrMapping xmlns:a="http://schemas.openxmlformats.org/drawingml/2006/main"/>
  </p:clrMapOvr>
</p:sld>
</file>