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5efb54ec8c41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07f81ca151491a"/>
  </p:sldMasterIdLst>
  <p:sldIdLst>
    <p:sldId xmlns:r="http://schemas.openxmlformats.org/officeDocument/2006/relationships" id="256" r:id="Re0ea0ace4cb842d8"/>
    <p:sldId xmlns:r="http://schemas.openxmlformats.org/officeDocument/2006/relationships" id="257" r:id="Rd8b8b76865cc496d"/>
    <p:sldId xmlns:r="http://schemas.openxmlformats.org/officeDocument/2006/relationships" id="258" r:id="R03f1f7f0a34f437c"/>
    <p:sldId xmlns:r="http://schemas.openxmlformats.org/officeDocument/2006/relationships" id="259" r:id="R50a0fa930a664c0c"/>
    <p:sldId xmlns:r="http://schemas.openxmlformats.org/officeDocument/2006/relationships" id="260" r:id="Rea1833ee961c4a8b"/>
    <p:sldId xmlns:r="http://schemas.openxmlformats.org/officeDocument/2006/relationships" id="261" r:id="R659539f483e34f89"/>
    <p:sldId xmlns:r="http://schemas.openxmlformats.org/officeDocument/2006/relationships" id="262" r:id="Rc2f3890970d946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07f81ca151491a" /><Relationship Type="http://schemas.openxmlformats.org/officeDocument/2006/relationships/slide" Target="/ppt/slides/slide1.xml" Id="Re0ea0ace4cb842d8" /><Relationship Type="http://schemas.openxmlformats.org/officeDocument/2006/relationships/slide" Target="/ppt/slides/slide2.xml" Id="Rd8b8b76865cc496d" /><Relationship Type="http://schemas.openxmlformats.org/officeDocument/2006/relationships/slide" Target="/ppt/slides/slide3.xml" Id="R03f1f7f0a34f437c" /><Relationship Type="http://schemas.openxmlformats.org/officeDocument/2006/relationships/slide" Target="/ppt/slides/slide4.xml" Id="R50a0fa930a664c0c" /><Relationship Type="http://schemas.openxmlformats.org/officeDocument/2006/relationships/slide" Target="/ppt/slides/slide5.xml" Id="Rea1833ee961c4a8b" /><Relationship Type="http://schemas.openxmlformats.org/officeDocument/2006/relationships/slide" Target="/ppt/slides/slide6.xml" Id="R659539f483e34f89" /><Relationship Type="http://schemas.openxmlformats.org/officeDocument/2006/relationships/slide" Target="/ppt/slides/slide7.xml" Id="Rc2f3890970d946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6bfa0930bb42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1f277f596d4a21" /><Relationship Type="http://schemas.openxmlformats.org/officeDocument/2006/relationships/theme" Target="/ppt/slideMasters/theme/theme1.xml" Id="Ra3d0edba49fa4a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1f277f596d4a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5e14641eaa47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a0375e2164e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17375edf8546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b11fba290540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f824c5d4d747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cb55da1f9d4f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cd9fffffb44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FIVELAND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FIVELAND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FIVELAND INVEST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FIVELAND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FIVELAND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FIVELAND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379 500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−901 901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6 177 674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30 262 409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36 757 305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FIVELAND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FIVELAND VICTOR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FIVELAND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Borgundvegen 589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6016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fiveland.invest@gmail.com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999 256 651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FIVELAND INVEST AS</a:t>
            </a:r>
          </a:p>
        </p:txBody>
      </p:sp>
    </p:spTree>
  </p:cSld>
  <p:clrMapOvr>
    <a:masterClrMapping xmlns:a="http://schemas.openxmlformats.org/drawingml/2006/main"/>
  </p:clrMapOvr>
</p:sld>
</file>