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932ebc14f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d153ff983419a"/>
  </p:sldMasterIdLst>
  <p:sldIdLst>
    <p:sldId xmlns:r="http://schemas.openxmlformats.org/officeDocument/2006/relationships" id="256" r:id="R5edd153b382d44e0"/>
    <p:sldId xmlns:r="http://schemas.openxmlformats.org/officeDocument/2006/relationships" id="257" r:id="Rc3486c89551e45ab"/>
    <p:sldId xmlns:r="http://schemas.openxmlformats.org/officeDocument/2006/relationships" id="258" r:id="Ra4f7415ce8254478"/>
    <p:sldId xmlns:r="http://schemas.openxmlformats.org/officeDocument/2006/relationships" id="259" r:id="R25307a201147434c"/>
    <p:sldId xmlns:r="http://schemas.openxmlformats.org/officeDocument/2006/relationships" id="260" r:id="Rd33bc0d17f694d12"/>
    <p:sldId xmlns:r="http://schemas.openxmlformats.org/officeDocument/2006/relationships" id="261" r:id="R316f5bf94270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d153ff983419a" /><Relationship Type="http://schemas.openxmlformats.org/officeDocument/2006/relationships/slide" Target="/ppt/slides/slide1.xml" Id="R5edd153b382d44e0" /><Relationship Type="http://schemas.openxmlformats.org/officeDocument/2006/relationships/slide" Target="/ppt/slides/slide2.xml" Id="Rc3486c89551e45ab" /><Relationship Type="http://schemas.openxmlformats.org/officeDocument/2006/relationships/slide" Target="/ppt/slides/slide3.xml" Id="Ra4f7415ce8254478" /><Relationship Type="http://schemas.openxmlformats.org/officeDocument/2006/relationships/slide" Target="/ppt/slides/slide4.xml" Id="R25307a201147434c" /><Relationship Type="http://schemas.openxmlformats.org/officeDocument/2006/relationships/slide" Target="/ppt/slides/slide5.xml" Id="Rd33bc0d17f694d12" /><Relationship Type="http://schemas.openxmlformats.org/officeDocument/2006/relationships/slide" Target="/ppt/slides/slide6.xml" Id="R316f5bf94270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35e9cab4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c90d46e94c74" /><Relationship Type="http://schemas.openxmlformats.org/officeDocument/2006/relationships/theme" Target="/ppt/slideMasters/theme/theme1.xml" Id="R6c719fd9b13e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fc90d46e9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a5d508dcb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18ecb29c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24e8094b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53b63121d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8ff96c1e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dd2febc7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