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0480c90e9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bed6fc2624d0f"/>
  </p:sldMasterIdLst>
  <p:sldIdLst>
    <p:sldId xmlns:r="http://schemas.openxmlformats.org/officeDocument/2006/relationships" id="256" r:id="R208be7d1309c48bd"/>
    <p:sldId xmlns:r="http://schemas.openxmlformats.org/officeDocument/2006/relationships" id="257" r:id="R8dac1d9725c647ec"/>
    <p:sldId xmlns:r="http://schemas.openxmlformats.org/officeDocument/2006/relationships" id="258" r:id="R43577e56f1864f49"/>
    <p:sldId xmlns:r="http://schemas.openxmlformats.org/officeDocument/2006/relationships" id="259" r:id="R743c07e1935442e1"/>
    <p:sldId xmlns:r="http://schemas.openxmlformats.org/officeDocument/2006/relationships" id="260" r:id="R5def79b9268d4188"/>
    <p:sldId xmlns:r="http://schemas.openxmlformats.org/officeDocument/2006/relationships" id="261" r:id="R902a2ab8046548fa"/>
    <p:sldId xmlns:r="http://schemas.openxmlformats.org/officeDocument/2006/relationships" id="262" r:id="Rf5e4b9f81b8c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bed6fc2624d0f" /><Relationship Type="http://schemas.openxmlformats.org/officeDocument/2006/relationships/slide" Target="/ppt/slides/slide1.xml" Id="R208be7d1309c48bd" /><Relationship Type="http://schemas.openxmlformats.org/officeDocument/2006/relationships/slide" Target="/ppt/slides/slide2.xml" Id="R8dac1d9725c647ec" /><Relationship Type="http://schemas.openxmlformats.org/officeDocument/2006/relationships/slide" Target="/ppt/slides/slide3.xml" Id="R43577e56f1864f49" /><Relationship Type="http://schemas.openxmlformats.org/officeDocument/2006/relationships/slide" Target="/ppt/slides/slide4.xml" Id="R743c07e1935442e1" /><Relationship Type="http://schemas.openxmlformats.org/officeDocument/2006/relationships/slide" Target="/ppt/slides/slide5.xml" Id="R5def79b9268d4188" /><Relationship Type="http://schemas.openxmlformats.org/officeDocument/2006/relationships/slide" Target="/ppt/slides/slide6.xml" Id="R902a2ab8046548fa" /><Relationship Type="http://schemas.openxmlformats.org/officeDocument/2006/relationships/slide" Target="/ppt/slides/slide7.xml" Id="Rf5e4b9f81b8c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9ec30db6f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96c783a04a44" /><Relationship Type="http://schemas.openxmlformats.org/officeDocument/2006/relationships/theme" Target="/ppt/slideMasters/theme/theme1.xml" Id="R762bbde8eb04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996c783a0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58e1cf641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dcc3e68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5f545924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581335c3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7935c341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cc467cde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3109aff1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