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c154676eaa45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93795b5cdb4078"/>
  </p:sldMasterIdLst>
  <p:sldIdLst>
    <p:sldId xmlns:r="http://schemas.openxmlformats.org/officeDocument/2006/relationships" id="256" r:id="R7626abe14112497d"/>
    <p:sldId xmlns:r="http://schemas.openxmlformats.org/officeDocument/2006/relationships" id="257" r:id="R823e1ade0a9d4a47"/>
    <p:sldId xmlns:r="http://schemas.openxmlformats.org/officeDocument/2006/relationships" id="258" r:id="R80ec9557c38d4861"/>
    <p:sldId xmlns:r="http://schemas.openxmlformats.org/officeDocument/2006/relationships" id="259" r:id="R1600cf131564454f"/>
    <p:sldId xmlns:r="http://schemas.openxmlformats.org/officeDocument/2006/relationships" id="260" r:id="R928df80f3b5f4998"/>
    <p:sldId xmlns:r="http://schemas.openxmlformats.org/officeDocument/2006/relationships" id="261" r:id="Rd233f384faac4904"/>
    <p:sldId xmlns:r="http://schemas.openxmlformats.org/officeDocument/2006/relationships" id="262" r:id="R8d69020222a240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93795b5cdb4078" /><Relationship Type="http://schemas.openxmlformats.org/officeDocument/2006/relationships/slide" Target="/ppt/slides/slide1.xml" Id="R7626abe14112497d" /><Relationship Type="http://schemas.openxmlformats.org/officeDocument/2006/relationships/slide" Target="/ppt/slides/slide2.xml" Id="R823e1ade0a9d4a47" /><Relationship Type="http://schemas.openxmlformats.org/officeDocument/2006/relationships/slide" Target="/ppt/slides/slide3.xml" Id="R80ec9557c38d4861" /><Relationship Type="http://schemas.openxmlformats.org/officeDocument/2006/relationships/slide" Target="/ppt/slides/slide4.xml" Id="R1600cf131564454f" /><Relationship Type="http://schemas.openxmlformats.org/officeDocument/2006/relationships/slide" Target="/ppt/slides/slide5.xml" Id="R928df80f3b5f4998" /><Relationship Type="http://schemas.openxmlformats.org/officeDocument/2006/relationships/slide" Target="/ppt/slides/slide6.xml" Id="Rd233f384faac4904" /><Relationship Type="http://schemas.openxmlformats.org/officeDocument/2006/relationships/slide" Target="/ppt/slides/slide7.xml" Id="R8d69020222a240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94ac8b1aa04b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6757a74214ba7" /><Relationship Type="http://schemas.openxmlformats.org/officeDocument/2006/relationships/theme" Target="/ppt/slideMasters/theme/theme1.xml" Id="Rfffa61c2554942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46757a74214b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802f6a57b48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6c680ee3b4e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9a86bfe1e4e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d1401d24440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7bac9a5a640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98e9ba9a540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dd2e6c42e43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UGLA 1000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UGLA 1000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822 532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240 626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1 292 385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24 249 413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24 625 772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MATRE LEIF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Sørbyhaugen 38B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999 260 470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 1000 AS</a:t>
            </a:r>
          </a:p>
        </p:txBody>
      </p:sp>
    </p:spTree>
  </p:cSld>
  <p:clrMapOvr>
    <a:masterClrMapping xmlns:a="http://schemas.openxmlformats.org/drawingml/2006/main"/>
  </p:clrMapOvr>
</p:sld>
</file>