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6a37b090e245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f20de128b64d07"/>
  </p:sldMasterIdLst>
  <p:sldIdLst>
    <p:sldId xmlns:r="http://schemas.openxmlformats.org/officeDocument/2006/relationships" id="256" r:id="R9a3e66cfe0ed4df5"/>
    <p:sldId xmlns:r="http://schemas.openxmlformats.org/officeDocument/2006/relationships" id="257" r:id="R1fbeef66587a4e7d"/>
    <p:sldId xmlns:r="http://schemas.openxmlformats.org/officeDocument/2006/relationships" id="258" r:id="Rf79cac19080a43ec"/>
    <p:sldId xmlns:r="http://schemas.openxmlformats.org/officeDocument/2006/relationships" id="259" r:id="Rf006ee66730e4503"/>
    <p:sldId xmlns:r="http://schemas.openxmlformats.org/officeDocument/2006/relationships" id="260" r:id="R404b102377a241e3"/>
    <p:sldId xmlns:r="http://schemas.openxmlformats.org/officeDocument/2006/relationships" id="261" r:id="Rbc202ff20c424917"/>
    <p:sldId xmlns:r="http://schemas.openxmlformats.org/officeDocument/2006/relationships" id="262" r:id="Rfd8dae9258554d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f20de128b64d07" /><Relationship Type="http://schemas.openxmlformats.org/officeDocument/2006/relationships/slide" Target="/ppt/slides/slide1.xml" Id="R9a3e66cfe0ed4df5" /><Relationship Type="http://schemas.openxmlformats.org/officeDocument/2006/relationships/slide" Target="/ppt/slides/slide2.xml" Id="R1fbeef66587a4e7d" /><Relationship Type="http://schemas.openxmlformats.org/officeDocument/2006/relationships/slide" Target="/ppt/slides/slide3.xml" Id="Rf79cac19080a43ec" /><Relationship Type="http://schemas.openxmlformats.org/officeDocument/2006/relationships/slide" Target="/ppt/slides/slide4.xml" Id="Rf006ee66730e4503" /><Relationship Type="http://schemas.openxmlformats.org/officeDocument/2006/relationships/slide" Target="/ppt/slides/slide5.xml" Id="R404b102377a241e3" /><Relationship Type="http://schemas.openxmlformats.org/officeDocument/2006/relationships/slide" Target="/ppt/slides/slide6.xml" Id="Rbc202ff20c424917" /><Relationship Type="http://schemas.openxmlformats.org/officeDocument/2006/relationships/slide" Target="/ppt/slides/slide7.xml" Id="Rfd8dae9258554d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f8554e16f044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c430517924c62" /><Relationship Type="http://schemas.openxmlformats.org/officeDocument/2006/relationships/theme" Target="/ppt/slideMasters/theme/theme1.xml" Id="Rc39041b573b740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1c430517924c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2142b07eb43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88fa1214b43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ffa3c76bf49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791d7dcda48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597a389d145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b1da44e1049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01a88094440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SOLBJØRHAUGEN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SOLBJØRHAUGEN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SOLBJØRHAUGEN AS ble etablert [år] og holder til i Eidsvåg I Romsdal.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SOLBJØRHAUGEN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SOLBJØRHAUGEN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SOLBJØRHAUGEN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2 372 499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10 698 556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10 722 988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SOLBJØRHAUGEN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BOTTEN ARNE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BOTTEN ARNT INGE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BOTTEN HILDE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BOTTEN JANNE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SOLBJØRHAUGEN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Arne Botten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6460 Eidsvåg I Romsdal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999 262 503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SOLBJØRHAUGEN AS</a:t>
            </a:r>
          </a:p>
        </p:txBody>
      </p:sp>
    </p:spTree>
  </p:cSld>
  <p:clrMapOvr>
    <a:masterClrMapping xmlns:a="http://schemas.openxmlformats.org/drawingml/2006/main"/>
  </p:clrMapOvr>
</p:sld>
</file>