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5a401d385c48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e2d1b985654618"/>
  </p:sldMasterIdLst>
  <p:sldIdLst>
    <p:sldId xmlns:r="http://schemas.openxmlformats.org/officeDocument/2006/relationships" id="256" r:id="Rff16d8e3d8894aaf"/>
    <p:sldId xmlns:r="http://schemas.openxmlformats.org/officeDocument/2006/relationships" id="257" r:id="Rf6b7e706db814c17"/>
    <p:sldId xmlns:r="http://schemas.openxmlformats.org/officeDocument/2006/relationships" id="258" r:id="R660e7665792e4db4"/>
    <p:sldId xmlns:r="http://schemas.openxmlformats.org/officeDocument/2006/relationships" id="259" r:id="R3dd17646f29b4da6"/>
    <p:sldId xmlns:r="http://schemas.openxmlformats.org/officeDocument/2006/relationships" id="260" r:id="R8ad4b2bd82854e28"/>
    <p:sldId xmlns:r="http://schemas.openxmlformats.org/officeDocument/2006/relationships" id="261" r:id="Rbcd2a47ffa74402c"/>
    <p:sldId xmlns:r="http://schemas.openxmlformats.org/officeDocument/2006/relationships" id="262" r:id="R30527d30771147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2d1b985654618" /><Relationship Type="http://schemas.openxmlformats.org/officeDocument/2006/relationships/slide" Target="/ppt/slides/slide1.xml" Id="Rff16d8e3d8894aaf" /><Relationship Type="http://schemas.openxmlformats.org/officeDocument/2006/relationships/slide" Target="/ppt/slides/slide2.xml" Id="Rf6b7e706db814c17" /><Relationship Type="http://schemas.openxmlformats.org/officeDocument/2006/relationships/slide" Target="/ppt/slides/slide3.xml" Id="R660e7665792e4db4" /><Relationship Type="http://schemas.openxmlformats.org/officeDocument/2006/relationships/slide" Target="/ppt/slides/slide4.xml" Id="R3dd17646f29b4da6" /><Relationship Type="http://schemas.openxmlformats.org/officeDocument/2006/relationships/slide" Target="/ppt/slides/slide5.xml" Id="R8ad4b2bd82854e28" /><Relationship Type="http://schemas.openxmlformats.org/officeDocument/2006/relationships/slide" Target="/ppt/slides/slide6.xml" Id="Rbcd2a47ffa74402c" /><Relationship Type="http://schemas.openxmlformats.org/officeDocument/2006/relationships/slide" Target="/ppt/slides/slide7.xml" Id="R30527d30771147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7eef63847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2e83e0f7c4493" /><Relationship Type="http://schemas.openxmlformats.org/officeDocument/2006/relationships/theme" Target="/ppt/slideMasters/theme/theme1.xml" Id="Ra25773e5989b40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12e83e0f7c44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d774ffaa743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bcf6b12ff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b80f0549b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ba9c58b1e4b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9ebe15a4a41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e92bb58814e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787c6b52743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EMLOS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EMLOS AS ble etablert [år] og holder til i Vatne.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1 421 289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HURLEN ELLEN T ALSTAD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 LARS OLE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HURLEN MARIT ALSTAD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VIDDAL SOLVEIG HURLEN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Høglia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6265 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999 262 511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EMLOS AS</a:t>
            </a:r>
          </a:p>
        </p:txBody>
      </p:sp>
    </p:spTree>
  </p:cSld>
  <p:clrMapOvr>
    <a:masterClrMapping xmlns:a="http://schemas.openxmlformats.org/drawingml/2006/main"/>
  </p:clrMapOvr>
</p:sld>
</file>