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9b3b518ab34b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f2838f78bd4eea"/>
  </p:sldMasterIdLst>
  <p:sldIdLst>
    <p:sldId xmlns:r="http://schemas.openxmlformats.org/officeDocument/2006/relationships" id="256" r:id="R2ee38dd764d442d6"/>
    <p:sldId xmlns:r="http://schemas.openxmlformats.org/officeDocument/2006/relationships" id="257" r:id="R5702188973db40bd"/>
    <p:sldId xmlns:r="http://schemas.openxmlformats.org/officeDocument/2006/relationships" id="258" r:id="Rcb15f2496dd44e93"/>
    <p:sldId xmlns:r="http://schemas.openxmlformats.org/officeDocument/2006/relationships" id="259" r:id="Re0b5dd53598648a7"/>
    <p:sldId xmlns:r="http://schemas.openxmlformats.org/officeDocument/2006/relationships" id="260" r:id="R42a78af91d5046f2"/>
    <p:sldId xmlns:r="http://schemas.openxmlformats.org/officeDocument/2006/relationships" id="261" r:id="Rd744bd5b5aa74b74"/>
    <p:sldId xmlns:r="http://schemas.openxmlformats.org/officeDocument/2006/relationships" id="262" r:id="Rb8b8d1972f894a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f2838f78bd4eea" /><Relationship Type="http://schemas.openxmlformats.org/officeDocument/2006/relationships/slide" Target="/ppt/slides/slide1.xml" Id="R2ee38dd764d442d6" /><Relationship Type="http://schemas.openxmlformats.org/officeDocument/2006/relationships/slide" Target="/ppt/slides/slide2.xml" Id="R5702188973db40bd" /><Relationship Type="http://schemas.openxmlformats.org/officeDocument/2006/relationships/slide" Target="/ppt/slides/slide3.xml" Id="Rcb15f2496dd44e93" /><Relationship Type="http://schemas.openxmlformats.org/officeDocument/2006/relationships/slide" Target="/ppt/slides/slide4.xml" Id="Re0b5dd53598648a7" /><Relationship Type="http://schemas.openxmlformats.org/officeDocument/2006/relationships/slide" Target="/ppt/slides/slide5.xml" Id="R42a78af91d5046f2" /><Relationship Type="http://schemas.openxmlformats.org/officeDocument/2006/relationships/slide" Target="/ppt/slides/slide6.xml" Id="Rd744bd5b5aa74b74" /><Relationship Type="http://schemas.openxmlformats.org/officeDocument/2006/relationships/slide" Target="/ppt/slides/slide7.xml" Id="Rb8b8d1972f894a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cdf8a6f12848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d8ca738584d33" /><Relationship Type="http://schemas.openxmlformats.org/officeDocument/2006/relationships/theme" Target="/ppt/slideMasters/theme/theme1.xml" Id="Rb7691f21342c49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dd8ca738584d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cc36e742b49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e0077575d4d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7e82fe49549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9b8c0f1ff49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b927be14544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fa233745d4f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db1f428f04e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LMIV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LMIV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5 042 560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14 728 206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15 452 933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LISA STIEN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Lisa Karlsen, Hundsundveien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999 271 065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LMIV AS</a:t>
            </a:r>
          </a:p>
        </p:txBody>
      </p:sp>
    </p:spTree>
  </p:cSld>
  <p:clrMapOvr>
    <a:masterClrMapping xmlns:a="http://schemas.openxmlformats.org/drawingml/2006/main"/>
  </p:clrMapOvr>
</p:sld>
</file>