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71908993f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bf2de7ef14a38"/>
  </p:sldMasterIdLst>
  <p:sldIdLst>
    <p:sldId xmlns:r="http://schemas.openxmlformats.org/officeDocument/2006/relationships" id="256" r:id="R30fac0bb5cce4049"/>
    <p:sldId xmlns:r="http://schemas.openxmlformats.org/officeDocument/2006/relationships" id="257" r:id="R9f770836f8274010"/>
    <p:sldId xmlns:r="http://schemas.openxmlformats.org/officeDocument/2006/relationships" id="258" r:id="R24d47a71fa6845ca"/>
    <p:sldId xmlns:r="http://schemas.openxmlformats.org/officeDocument/2006/relationships" id="259" r:id="R342a52994414421f"/>
    <p:sldId xmlns:r="http://schemas.openxmlformats.org/officeDocument/2006/relationships" id="260" r:id="R8a0cbd67d8284559"/>
    <p:sldId xmlns:r="http://schemas.openxmlformats.org/officeDocument/2006/relationships" id="261" r:id="Rf56d501a98d94f65"/>
    <p:sldId xmlns:r="http://schemas.openxmlformats.org/officeDocument/2006/relationships" id="262" r:id="Ra7506896a566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bf2de7ef14a38" /><Relationship Type="http://schemas.openxmlformats.org/officeDocument/2006/relationships/slide" Target="/ppt/slides/slide1.xml" Id="R30fac0bb5cce4049" /><Relationship Type="http://schemas.openxmlformats.org/officeDocument/2006/relationships/slide" Target="/ppt/slides/slide2.xml" Id="R9f770836f8274010" /><Relationship Type="http://schemas.openxmlformats.org/officeDocument/2006/relationships/slide" Target="/ppt/slides/slide3.xml" Id="R24d47a71fa6845ca" /><Relationship Type="http://schemas.openxmlformats.org/officeDocument/2006/relationships/slide" Target="/ppt/slides/slide4.xml" Id="R342a52994414421f" /><Relationship Type="http://schemas.openxmlformats.org/officeDocument/2006/relationships/slide" Target="/ppt/slides/slide5.xml" Id="R8a0cbd67d8284559" /><Relationship Type="http://schemas.openxmlformats.org/officeDocument/2006/relationships/slide" Target="/ppt/slides/slide6.xml" Id="Rf56d501a98d94f65" /><Relationship Type="http://schemas.openxmlformats.org/officeDocument/2006/relationships/slide" Target="/ppt/slides/slide7.xml" Id="Ra7506896a566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31ce3c474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65ef46d4f4720" /><Relationship Type="http://schemas.openxmlformats.org/officeDocument/2006/relationships/theme" Target="/ppt/slideMasters/theme/theme1.xml" Id="R88c5dbce3918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65ef46d4f47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f25af0e66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7fe7fe91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1bf9a81a7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6a149e84644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227ffa7f8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59780e225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bc4eae82d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TEBINA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TEBINA ENERGI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155 807 306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155 990 465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KJERSEM GEIR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Fløenbakken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999 273 378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