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78ce0deeb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8dfd20fa3419f"/>
  </p:sldMasterIdLst>
  <p:sldIdLst>
    <p:sldId xmlns:r="http://schemas.openxmlformats.org/officeDocument/2006/relationships" id="256" r:id="R9e56d9999928469d"/>
    <p:sldId xmlns:r="http://schemas.openxmlformats.org/officeDocument/2006/relationships" id="257" r:id="R437d34b2d4464020"/>
    <p:sldId xmlns:r="http://schemas.openxmlformats.org/officeDocument/2006/relationships" id="258" r:id="R23c2d069a08848b0"/>
    <p:sldId xmlns:r="http://schemas.openxmlformats.org/officeDocument/2006/relationships" id="259" r:id="R6e29166307de4bbf"/>
    <p:sldId xmlns:r="http://schemas.openxmlformats.org/officeDocument/2006/relationships" id="260" r:id="Re00209b03ace4e3d"/>
    <p:sldId xmlns:r="http://schemas.openxmlformats.org/officeDocument/2006/relationships" id="261" r:id="R442bebf626784dd4"/>
    <p:sldId xmlns:r="http://schemas.openxmlformats.org/officeDocument/2006/relationships" id="262" r:id="Re4ae06d624bf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8dfd20fa3419f" /><Relationship Type="http://schemas.openxmlformats.org/officeDocument/2006/relationships/slide" Target="/ppt/slides/slide1.xml" Id="R9e56d9999928469d" /><Relationship Type="http://schemas.openxmlformats.org/officeDocument/2006/relationships/slide" Target="/ppt/slides/slide2.xml" Id="R437d34b2d4464020" /><Relationship Type="http://schemas.openxmlformats.org/officeDocument/2006/relationships/slide" Target="/ppt/slides/slide3.xml" Id="R23c2d069a08848b0" /><Relationship Type="http://schemas.openxmlformats.org/officeDocument/2006/relationships/slide" Target="/ppt/slides/slide4.xml" Id="R6e29166307de4bbf" /><Relationship Type="http://schemas.openxmlformats.org/officeDocument/2006/relationships/slide" Target="/ppt/slides/slide5.xml" Id="Re00209b03ace4e3d" /><Relationship Type="http://schemas.openxmlformats.org/officeDocument/2006/relationships/slide" Target="/ppt/slides/slide6.xml" Id="R442bebf626784dd4" /><Relationship Type="http://schemas.openxmlformats.org/officeDocument/2006/relationships/slide" Target="/ppt/slides/slide7.xml" Id="Re4ae06d624bf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19347a5b7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69b56a70494e" /><Relationship Type="http://schemas.openxmlformats.org/officeDocument/2006/relationships/theme" Target="/ppt/slideMasters/theme/theme1.xml" Id="R6a43f9748dff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e69b56a70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c0f39446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acec954b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9172914a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ed7329a4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fd3ded12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b2a86f78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7c5239dd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SNEKKER ØISTEIN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 ØISTEIN ANDERSEN AS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ØISTEIN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Hylleråsvegen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999 277 616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 ØISTEIN ANDERSEN AS</a:t>
            </a:r>
          </a:p>
        </p:txBody>
      </p:sp>
    </p:spTree>
  </p:cSld>
  <p:clrMapOvr>
    <a:masterClrMapping xmlns:a="http://schemas.openxmlformats.org/drawingml/2006/main"/>
  </p:clrMapOvr>
</p:sld>
</file>