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a69e4f37d4b46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a11a7ac6bd54e49"/>
  </p:sldMasterIdLst>
  <p:sldIdLst>
    <p:sldId xmlns:r="http://schemas.openxmlformats.org/officeDocument/2006/relationships" id="256" r:id="Ra260da4823444e88"/>
    <p:sldId xmlns:r="http://schemas.openxmlformats.org/officeDocument/2006/relationships" id="257" r:id="R243b0e51e57f4ae2"/>
    <p:sldId xmlns:r="http://schemas.openxmlformats.org/officeDocument/2006/relationships" id="258" r:id="R5276470aa73d4484"/>
    <p:sldId xmlns:r="http://schemas.openxmlformats.org/officeDocument/2006/relationships" id="259" r:id="R4057094186cf4bc6"/>
    <p:sldId xmlns:r="http://schemas.openxmlformats.org/officeDocument/2006/relationships" id="260" r:id="Rf148d8d0b5194da7"/>
    <p:sldId xmlns:r="http://schemas.openxmlformats.org/officeDocument/2006/relationships" id="261" r:id="R021f337a540547aa"/>
    <p:sldId xmlns:r="http://schemas.openxmlformats.org/officeDocument/2006/relationships" id="262" r:id="R92caa6ca5a95496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11a7ac6bd54e49" /><Relationship Type="http://schemas.openxmlformats.org/officeDocument/2006/relationships/slide" Target="/ppt/slides/slide1.xml" Id="Ra260da4823444e88" /><Relationship Type="http://schemas.openxmlformats.org/officeDocument/2006/relationships/slide" Target="/ppt/slides/slide2.xml" Id="R243b0e51e57f4ae2" /><Relationship Type="http://schemas.openxmlformats.org/officeDocument/2006/relationships/slide" Target="/ppt/slides/slide3.xml" Id="R5276470aa73d4484" /><Relationship Type="http://schemas.openxmlformats.org/officeDocument/2006/relationships/slide" Target="/ppt/slides/slide4.xml" Id="R4057094186cf4bc6" /><Relationship Type="http://schemas.openxmlformats.org/officeDocument/2006/relationships/slide" Target="/ppt/slides/slide5.xml" Id="Rf148d8d0b5194da7" /><Relationship Type="http://schemas.openxmlformats.org/officeDocument/2006/relationships/slide" Target="/ppt/slides/slide6.xml" Id="R021f337a540547aa" /><Relationship Type="http://schemas.openxmlformats.org/officeDocument/2006/relationships/slide" Target="/ppt/slides/slide7.xml" Id="R92caa6ca5a95496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bfb03949c74f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71d37ee1a941cb" /><Relationship Type="http://schemas.openxmlformats.org/officeDocument/2006/relationships/theme" Target="/ppt/slideMasters/theme/theme1.xml" Id="Reb2d25a8371c4bc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571d37ee1a941c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21bafef6b743a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3a7a0e6deb45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9ddd7ec2cf4c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dd7edf982348a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a47ab612a042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6a0764156a4af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0c447d27104c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JOHAN R. SUNDE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 R. SUNDE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R. SUNDE HOLDING AS ble etablert [år] og holder til i Eidsnes.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 R. SUNDE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 R. SUNDE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 R. SUNDE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−32 295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30 771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1 593 232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1 601 929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 R. SUNDE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PER SUNDE  –  29,0 %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LINBJØRG GRETHE BJØRKAVÅG SUNDE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BJARNE BJØRKAVÅG SUNDE  –  17,0 %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EINAR SUNDE  –  17,0 %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RANDI BEATE SUNDE KALLELAND  –  17,0 %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 R. SUNDE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Solavågseidet 76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6037 Eidsnes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999 278 698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 R. SUNDE HOLDING AS</a:t>
            </a:r>
          </a:p>
        </p:txBody>
      </p:sp>
    </p:spTree>
  </p:cSld>
  <p:clrMapOvr>
    <a:masterClrMapping xmlns:a="http://schemas.openxmlformats.org/drawingml/2006/main"/>
  </p:clrMapOvr>
</p:sld>
</file>