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b07a93816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7e0ba39634428"/>
  </p:sldMasterIdLst>
  <p:sldIdLst>
    <p:sldId xmlns:r="http://schemas.openxmlformats.org/officeDocument/2006/relationships" id="256" r:id="R645048d48c564aea"/>
    <p:sldId xmlns:r="http://schemas.openxmlformats.org/officeDocument/2006/relationships" id="257" r:id="R4495823bf6464ad6"/>
    <p:sldId xmlns:r="http://schemas.openxmlformats.org/officeDocument/2006/relationships" id="258" r:id="Rbc219aaa661f4e1f"/>
    <p:sldId xmlns:r="http://schemas.openxmlformats.org/officeDocument/2006/relationships" id="259" r:id="R3e05fb7475ba4316"/>
    <p:sldId xmlns:r="http://schemas.openxmlformats.org/officeDocument/2006/relationships" id="260" r:id="R9b573e5a385940a5"/>
    <p:sldId xmlns:r="http://schemas.openxmlformats.org/officeDocument/2006/relationships" id="261" r:id="Rcfb9985dc4a94616"/>
    <p:sldId xmlns:r="http://schemas.openxmlformats.org/officeDocument/2006/relationships" id="262" r:id="R31709ed01812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7e0ba39634428" /><Relationship Type="http://schemas.openxmlformats.org/officeDocument/2006/relationships/slide" Target="/ppt/slides/slide1.xml" Id="R645048d48c564aea" /><Relationship Type="http://schemas.openxmlformats.org/officeDocument/2006/relationships/slide" Target="/ppt/slides/slide2.xml" Id="R4495823bf6464ad6" /><Relationship Type="http://schemas.openxmlformats.org/officeDocument/2006/relationships/slide" Target="/ppt/slides/slide3.xml" Id="Rbc219aaa661f4e1f" /><Relationship Type="http://schemas.openxmlformats.org/officeDocument/2006/relationships/slide" Target="/ppt/slides/slide4.xml" Id="R3e05fb7475ba4316" /><Relationship Type="http://schemas.openxmlformats.org/officeDocument/2006/relationships/slide" Target="/ppt/slides/slide5.xml" Id="R9b573e5a385940a5" /><Relationship Type="http://schemas.openxmlformats.org/officeDocument/2006/relationships/slide" Target="/ppt/slides/slide6.xml" Id="Rcfb9985dc4a94616" /><Relationship Type="http://schemas.openxmlformats.org/officeDocument/2006/relationships/slide" Target="/ppt/slides/slide7.xml" Id="R31709ed01812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77c781fbf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df2b8f1da4bc9" /><Relationship Type="http://schemas.openxmlformats.org/officeDocument/2006/relationships/theme" Target="/ppt/slideMasters/theme/theme1.xml" Id="R2cc7af26ccfa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df2b8f1da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df1311956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2ecf1cb5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dc85dc020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60505e21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85b52173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9438cb60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4a9fa7af5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TARIEL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TARIEL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15 789 993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HARALDSEN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Haraldsen, Sandsveien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999 286 534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