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d678c6664e49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11da1b5d724666"/>
  </p:sldMasterIdLst>
  <p:sldIdLst>
    <p:sldId xmlns:r="http://schemas.openxmlformats.org/officeDocument/2006/relationships" id="256" r:id="Re2e08ea7c29d4989"/>
    <p:sldId xmlns:r="http://schemas.openxmlformats.org/officeDocument/2006/relationships" id="257" r:id="R55c68463871846de"/>
    <p:sldId xmlns:r="http://schemas.openxmlformats.org/officeDocument/2006/relationships" id="258" r:id="Rf26a787408464b0d"/>
    <p:sldId xmlns:r="http://schemas.openxmlformats.org/officeDocument/2006/relationships" id="259" r:id="R15339c1698b94633"/>
    <p:sldId xmlns:r="http://schemas.openxmlformats.org/officeDocument/2006/relationships" id="260" r:id="Rc36e542484db4245"/>
    <p:sldId xmlns:r="http://schemas.openxmlformats.org/officeDocument/2006/relationships" id="261" r:id="R5892ef110518481c"/>
    <p:sldId xmlns:r="http://schemas.openxmlformats.org/officeDocument/2006/relationships" id="262" r:id="R17241b8748c54b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11da1b5d724666" /><Relationship Type="http://schemas.openxmlformats.org/officeDocument/2006/relationships/slide" Target="/ppt/slides/slide1.xml" Id="Re2e08ea7c29d4989" /><Relationship Type="http://schemas.openxmlformats.org/officeDocument/2006/relationships/slide" Target="/ppt/slides/slide2.xml" Id="R55c68463871846de" /><Relationship Type="http://schemas.openxmlformats.org/officeDocument/2006/relationships/slide" Target="/ppt/slides/slide3.xml" Id="Rf26a787408464b0d" /><Relationship Type="http://schemas.openxmlformats.org/officeDocument/2006/relationships/slide" Target="/ppt/slides/slide4.xml" Id="R15339c1698b94633" /><Relationship Type="http://schemas.openxmlformats.org/officeDocument/2006/relationships/slide" Target="/ppt/slides/slide5.xml" Id="Rc36e542484db4245" /><Relationship Type="http://schemas.openxmlformats.org/officeDocument/2006/relationships/slide" Target="/ppt/slides/slide6.xml" Id="R5892ef110518481c" /><Relationship Type="http://schemas.openxmlformats.org/officeDocument/2006/relationships/slide" Target="/ppt/slides/slide7.xml" Id="R17241b8748c54b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b7c2b774924d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e81315fd74e15" /><Relationship Type="http://schemas.openxmlformats.org/officeDocument/2006/relationships/theme" Target="/ppt/slideMasters/theme/theme1.xml" Id="Ra6c0007d23ea45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2e81315fd74e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d9b6a860b42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5b131320647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4d5707d5144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a74622ff048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2659a5d9e4d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d2a2b2e744c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1194ebe314b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SLETTEN ANLEGG OG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SLETTEN ANLEGG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SLETTEN ANLEGG OG TRANSPORT AS ble etablert [år] og holder til i Dovreskogen.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SLETTEN ANLEGG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SLETTEN ANLEGG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SLETTEN ANLEGG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17 416 520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1 683 033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997 770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5 600 782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15 849 178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SLETTEN ANLEGG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SLETTEN OLE KRISTIAN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SLETTEN ROBERT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SLETTEN ANLEGG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2663 Dovreskogen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999 292 224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SLETTEN ANLEGG OG TRANSPORT AS</a:t>
            </a:r>
          </a:p>
        </p:txBody>
      </p:sp>
    </p:spTree>
  </p:cSld>
  <p:clrMapOvr>
    <a:masterClrMapping xmlns:a="http://schemas.openxmlformats.org/drawingml/2006/main"/>
  </p:clrMapOvr>
</p:sld>
</file>