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4fa313da654d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6c2c734f8b4c9d"/>
  </p:sldMasterIdLst>
  <p:sldIdLst>
    <p:sldId xmlns:r="http://schemas.openxmlformats.org/officeDocument/2006/relationships" id="256" r:id="R15ae8f4a503947d7"/>
    <p:sldId xmlns:r="http://schemas.openxmlformats.org/officeDocument/2006/relationships" id="257" r:id="R0afabcc74db04381"/>
    <p:sldId xmlns:r="http://schemas.openxmlformats.org/officeDocument/2006/relationships" id="258" r:id="Raa986bad1b994e80"/>
    <p:sldId xmlns:r="http://schemas.openxmlformats.org/officeDocument/2006/relationships" id="259" r:id="R3809a13a2e364c47"/>
    <p:sldId xmlns:r="http://schemas.openxmlformats.org/officeDocument/2006/relationships" id="260" r:id="R96f955bc43874eaa"/>
    <p:sldId xmlns:r="http://schemas.openxmlformats.org/officeDocument/2006/relationships" id="261" r:id="Ra045de4873b94790"/>
    <p:sldId xmlns:r="http://schemas.openxmlformats.org/officeDocument/2006/relationships" id="262" r:id="Racf42aee146e4a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6c2c734f8b4c9d" /><Relationship Type="http://schemas.openxmlformats.org/officeDocument/2006/relationships/slide" Target="/ppt/slides/slide1.xml" Id="R15ae8f4a503947d7" /><Relationship Type="http://schemas.openxmlformats.org/officeDocument/2006/relationships/slide" Target="/ppt/slides/slide2.xml" Id="R0afabcc74db04381" /><Relationship Type="http://schemas.openxmlformats.org/officeDocument/2006/relationships/slide" Target="/ppt/slides/slide3.xml" Id="Raa986bad1b994e80" /><Relationship Type="http://schemas.openxmlformats.org/officeDocument/2006/relationships/slide" Target="/ppt/slides/slide4.xml" Id="R3809a13a2e364c47" /><Relationship Type="http://schemas.openxmlformats.org/officeDocument/2006/relationships/slide" Target="/ppt/slides/slide5.xml" Id="R96f955bc43874eaa" /><Relationship Type="http://schemas.openxmlformats.org/officeDocument/2006/relationships/slide" Target="/ppt/slides/slide6.xml" Id="Ra045de4873b94790" /><Relationship Type="http://schemas.openxmlformats.org/officeDocument/2006/relationships/slide" Target="/ppt/slides/slide7.xml" Id="Racf42aee146e4a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fc06c7bd5c48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9061f98404929" /><Relationship Type="http://schemas.openxmlformats.org/officeDocument/2006/relationships/theme" Target="/ppt/slideMasters/theme/theme1.xml" Id="R26ba10e67f0342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79061f984049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81f03d2f744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4c2fe1f044c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17be7071240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29b15506941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c2ae44afa4b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452f5e93145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b411c9fde4c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SØLVIS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SØLVIS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−533 789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10 463 248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73 565 169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85 835 796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SØLVIS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999 292 712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SØLVIS INVEST AS</a:t>
            </a:r>
          </a:p>
        </p:txBody>
      </p:sp>
    </p:spTree>
  </p:cSld>
  <p:clrMapOvr>
    <a:masterClrMapping xmlns:a="http://schemas.openxmlformats.org/drawingml/2006/main"/>
  </p:clrMapOvr>
</p:sld>
</file>