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dbcf6152ca4f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eecb05a5634daa"/>
  </p:sldMasterIdLst>
  <p:sldIdLst>
    <p:sldId xmlns:r="http://schemas.openxmlformats.org/officeDocument/2006/relationships" id="256" r:id="R7388aa5d08ae4a4a"/>
    <p:sldId xmlns:r="http://schemas.openxmlformats.org/officeDocument/2006/relationships" id="257" r:id="R818bc05abc5248f5"/>
    <p:sldId xmlns:r="http://schemas.openxmlformats.org/officeDocument/2006/relationships" id="258" r:id="Re605ba1879d14a72"/>
    <p:sldId xmlns:r="http://schemas.openxmlformats.org/officeDocument/2006/relationships" id="259" r:id="R68f81dbed23f4a7b"/>
    <p:sldId xmlns:r="http://schemas.openxmlformats.org/officeDocument/2006/relationships" id="260" r:id="Rfdd2a8f8af6347dd"/>
    <p:sldId xmlns:r="http://schemas.openxmlformats.org/officeDocument/2006/relationships" id="261" r:id="Rff1f5543ac78483f"/>
    <p:sldId xmlns:r="http://schemas.openxmlformats.org/officeDocument/2006/relationships" id="262" r:id="R203f6c9c871742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ecb05a5634daa" /><Relationship Type="http://schemas.openxmlformats.org/officeDocument/2006/relationships/slide" Target="/ppt/slides/slide1.xml" Id="R7388aa5d08ae4a4a" /><Relationship Type="http://schemas.openxmlformats.org/officeDocument/2006/relationships/slide" Target="/ppt/slides/slide2.xml" Id="R818bc05abc5248f5" /><Relationship Type="http://schemas.openxmlformats.org/officeDocument/2006/relationships/slide" Target="/ppt/slides/slide3.xml" Id="Re605ba1879d14a72" /><Relationship Type="http://schemas.openxmlformats.org/officeDocument/2006/relationships/slide" Target="/ppt/slides/slide4.xml" Id="R68f81dbed23f4a7b" /><Relationship Type="http://schemas.openxmlformats.org/officeDocument/2006/relationships/slide" Target="/ppt/slides/slide5.xml" Id="Rfdd2a8f8af6347dd" /><Relationship Type="http://schemas.openxmlformats.org/officeDocument/2006/relationships/slide" Target="/ppt/slides/slide6.xml" Id="Rff1f5543ac78483f" /><Relationship Type="http://schemas.openxmlformats.org/officeDocument/2006/relationships/slide" Target="/ppt/slides/slide7.xml" Id="R203f6c9c871742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4a12316794a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1796b8012452f" /><Relationship Type="http://schemas.openxmlformats.org/officeDocument/2006/relationships/theme" Target="/ppt/slideMasters/theme/theme1.xml" Id="Raff24afee15949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61796b8012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1f829cbc845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b8d7ee56d4a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4749f8ea74e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369aaee794a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d4e8d93924b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f17ff07284f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bc813c48a46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GJØVIK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GJØVIK ELEKTRO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4 122 691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725 036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3 022 022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JMHA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Ametystvegen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2818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andreas@gjovikelektro.no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999 299 083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ELEKTRO AS</a:t>
            </a:r>
          </a:p>
        </p:txBody>
      </p:sp>
    </p:spTree>
  </p:cSld>
  <p:clrMapOvr>
    <a:masterClrMapping xmlns:a="http://schemas.openxmlformats.org/drawingml/2006/main"/>
  </p:clrMapOvr>
</p:sld>
</file>