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1041d410194e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6b000d1b04b34"/>
  </p:sldMasterIdLst>
  <p:sldIdLst>
    <p:sldId xmlns:r="http://schemas.openxmlformats.org/officeDocument/2006/relationships" id="256" r:id="Rf6b055d5f5924e79"/>
    <p:sldId xmlns:r="http://schemas.openxmlformats.org/officeDocument/2006/relationships" id="257" r:id="Reb1093aa76d94845"/>
    <p:sldId xmlns:r="http://schemas.openxmlformats.org/officeDocument/2006/relationships" id="258" r:id="R8baaf3d44c124603"/>
    <p:sldId xmlns:r="http://schemas.openxmlformats.org/officeDocument/2006/relationships" id="259" r:id="R1355ab8dcc884650"/>
    <p:sldId xmlns:r="http://schemas.openxmlformats.org/officeDocument/2006/relationships" id="260" r:id="Rf6df7d36413e4cca"/>
    <p:sldId xmlns:r="http://schemas.openxmlformats.org/officeDocument/2006/relationships" id="261" r:id="R7c8e89d3b6064788"/>
    <p:sldId xmlns:r="http://schemas.openxmlformats.org/officeDocument/2006/relationships" id="262" r:id="R542d99c97a8d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6b000d1b04b34" /><Relationship Type="http://schemas.openxmlformats.org/officeDocument/2006/relationships/slide" Target="/ppt/slides/slide1.xml" Id="Rf6b055d5f5924e79" /><Relationship Type="http://schemas.openxmlformats.org/officeDocument/2006/relationships/slide" Target="/ppt/slides/slide2.xml" Id="Reb1093aa76d94845" /><Relationship Type="http://schemas.openxmlformats.org/officeDocument/2006/relationships/slide" Target="/ppt/slides/slide3.xml" Id="R8baaf3d44c124603" /><Relationship Type="http://schemas.openxmlformats.org/officeDocument/2006/relationships/slide" Target="/ppt/slides/slide4.xml" Id="R1355ab8dcc884650" /><Relationship Type="http://schemas.openxmlformats.org/officeDocument/2006/relationships/slide" Target="/ppt/slides/slide5.xml" Id="Rf6df7d36413e4cca" /><Relationship Type="http://schemas.openxmlformats.org/officeDocument/2006/relationships/slide" Target="/ppt/slides/slide6.xml" Id="R7c8e89d3b6064788" /><Relationship Type="http://schemas.openxmlformats.org/officeDocument/2006/relationships/slide" Target="/ppt/slides/slide7.xml" Id="R542d99c97a8d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7c6b2c808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96a1511be4846" /><Relationship Type="http://schemas.openxmlformats.org/officeDocument/2006/relationships/theme" Target="/ppt/slideMasters/theme/theme1.xml" Id="R6d25ca9f7ba341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496a1511be48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7395fd1f9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0a59795ec4d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fb67e9706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323643ef246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329d8a43842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6fdb03ec34b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930203fe847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EIKER BYGGTJENESTER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 BYGGTJENESTER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276 716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999 315 208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BYGGTJENESTER AS</a:t>
            </a:r>
          </a:p>
        </p:txBody>
      </p:sp>
    </p:spTree>
  </p:cSld>
  <p:clrMapOvr>
    <a:masterClrMapping xmlns:a="http://schemas.openxmlformats.org/drawingml/2006/main"/>
  </p:clrMapOvr>
</p:sld>
</file>