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0639d2c18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94c11ee664537"/>
  </p:sldMasterIdLst>
  <p:sldIdLst>
    <p:sldId xmlns:r="http://schemas.openxmlformats.org/officeDocument/2006/relationships" id="256" r:id="Rdb593566357a4e2f"/>
    <p:sldId xmlns:r="http://schemas.openxmlformats.org/officeDocument/2006/relationships" id="257" r:id="R8127ca9681704758"/>
    <p:sldId xmlns:r="http://schemas.openxmlformats.org/officeDocument/2006/relationships" id="258" r:id="R992ee2888c9b444f"/>
    <p:sldId xmlns:r="http://schemas.openxmlformats.org/officeDocument/2006/relationships" id="259" r:id="R0ec1bb663b714902"/>
    <p:sldId xmlns:r="http://schemas.openxmlformats.org/officeDocument/2006/relationships" id="260" r:id="R26d02873f49a4cd1"/>
    <p:sldId xmlns:r="http://schemas.openxmlformats.org/officeDocument/2006/relationships" id="261" r:id="Rb65d26b5fb714877"/>
    <p:sldId xmlns:r="http://schemas.openxmlformats.org/officeDocument/2006/relationships" id="262" r:id="Rab9865316948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94c11ee664537" /><Relationship Type="http://schemas.openxmlformats.org/officeDocument/2006/relationships/slide" Target="/ppt/slides/slide1.xml" Id="Rdb593566357a4e2f" /><Relationship Type="http://schemas.openxmlformats.org/officeDocument/2006/relationships/slide" Target="/ppt/slides/slide2.xml" Id="R8127ca9681704758" /><Relationship Type="http://schemas.openxmlformats.org/officeDocument/2006/relationships/slide" Target="/ppt/slides/slide3.xml" Id="R992ee2888c9b444f" /><Relationship Type="http://schemas.openxmlformats.org/officeDocument/2006/relationships/slide" Target="/ppt/slides/slide4.xml" Id="R0ec1bb663b714902" /><Relationship Type="http://schemas.openxmlformats.org/officeDocument/2006/relationships/slide" Target="/ppt/slides/slide5.xml" Id="R26d02873f49a4cd1" /><Relationship Type="http://schemas.openxmlformats.org/officeDocument/2006/relationships/slide" Target="/ppt/slides/slide6.xml" Id="Rb65d26b5fb714877" /><Relationship Type="http://schemas.openxmlformats.org/officeDocument/2006/relationships/slide" Target="/ppt/slides/slide7.xml" Id="Rab9865316948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0cc9a1a0b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1b5c9a364c82" /><Relationship Type="http://schemas.openxmlformats.org/officeDocument/2006/relationships/theme" Target="/ppt/slideMasters/theme/theme1.xml" Id="R7da6c34ee31a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31b5c9a36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cad17032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673b876c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2cc1a083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e304c526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c05a89a6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e934cf62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1b7c9f7d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KPLP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7 450 756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PETTER ØVERLAND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JOHAN ØVERLAND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ØVERLAND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leif-johan@hotmail.com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KPLP AS</a:t>
            </a:r>
          </a:p>
        </p:txBody>
      </p:sp>
    </p:spTree>
  </p:cSld>
  <p:clrMapOvr>
    <a:masterClrMapping xmlns:a="http://schemas.openxmlformats.org/drawingml/2006/main"/>
  </p:clrMapOvr>
</p:sld>
</file>