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9c4c73145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3643612e724f47"/>
  </p:sldMasterIdLst>
  <p:sldIdLst>
    <p:sldId xmlns:r="http://schemas.openxmlformats.org/officeDocument/2006/relationships" id="256" r:id="R2af34380c61b4e81"/>
    <p:sldId xmlns:r="http://schemas.openxmlformats.org/officeDocument/2006/relationships" id="257" r:id="Rbe2d16d8c57f4e18"/>
    <p:sldId xmlns:r="http://schemas.openxmlformats.org/officeDocument/2006/relationships" id="258" r:id="Ra7c3b9a97f3a43a7"/>
    <p:sldId xmlns:r="http://schemas.openxmlformats.org/officeDocument/2006/relationships" id="259" r:id="R4dfed707d1994bf7"/>
    <p:sldId xmlns:r="http://schemas.openxmlformats.org/officeDocument/2006/relationships" id="260" r:id="R651de51cb5be4c9f"/>
    <p:sldId xmlns:r="http://schemas.openxmlformats.org/officeDocument/2006/relationships" id="261" r:id="R005109a31bfa42dc"/>
    <p:sldId xmlns:r="http://schemas.openxmlformats.org/officeDocument/2006/relationships" id="262" r:id="Rba204093f724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643612e724f47" /><Relationship Type="http://schemas.openxmlformats.org/officeDocument/2006/relationships/slide" Target="/ppt/slides/slide1.xml" Id="R2af34380c61b4e81" /><Relationship Type="http://schemas.openxmlformats.org/officeDocument/2006/relationships/slide" Target="/ppt/slides/slide2.xml" Id="Rbe2d16d8c57f4e18" /><Relationship Type="http://schemas.openxmlformats.org/officeDocument/2006/relationships/slide" Target="/ppt/slides/slide3.xml" Id="Ra7c3b9a97f3a43a7" /><Relationship Type="http://schemas.openxmlformats.org/officeDocument/2006/relationships/slide" Target="/ppt/slides/slide4.xml" Id="R4dfed707d1994bf7" /><Relationship Type="http://schemas.openxmlformats.org/officeDocument/2006/relationships/slide" Target="/ppt/slides/slide5.xml" Id="R651de51cb5be4c9f" /><Relationship Type="http://schemas.openxmlformats.org/officeDocument/2006/relationships/slide" Target="/ppt/slides/slide6.xml" Id="R005109a31bfa42dc" /><Relationship Type="http://schemas.openxmlformats.org/officeDocument/2006/relationships/slide" Target="/ppt/slides/slide7.xml" Id="Rba204093f724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75e82da1843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802e334474fc1" /><Relationship Type="http://schemas.openxmlformats.org/officeDocument/2006/relationships/theme" Target="/ppt/slideMasters/theme/theme1.xml" Id="R343e3ce0cdba45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802e33447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c2915a51c43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4d9b63c9b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661f62699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8aa2c76f0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b0baa6c3845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d54e097b42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ad4d36dbd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FRØYSTAD INVEST AS ble etablert [år] og holder til i Haddal.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−906 768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23 575 331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24 954 937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FRØYSTAD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ANETTE FRØYSTAD VOLDSUND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FRØYSTAD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FRØYSTAD KLAUSET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Kvievegen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6064 Haddal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per@froystadas.com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999 320 376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FRØYSTAD INVEST AS</a:t>
            </a:r>
          </a:p>
        </p:txBody>
      </p:sp>
    </p:spTree>
  </p:cSld>
  <p:clrMapOvr>
    <a:masterClrMapping xmlns:a="http://schemas.openxmlformats.org/drawingml/2006/main"/>
  </p:clrMapOvr>
</p:sld>
</file>