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43e773b65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0d63ef7264d54"/>
  </p:sldMasterIdLst>
  <p:sldIdLst>
    <p:sldId xmlns:r="http://schemas.openxmlformats.org/officeDocument/2006/relationships" id="256" r:id="Rd0301b65ff6b4474"/>
    <p:sldId xmlns:r="http://schemas.openxmlformats.org/officeDocument/2006/relationships" id="257" r:id="Re056a3836ebc4d0d"/>
    <p:sldId xmlns:r="http://schemas.openxmlformats.org/officeDocument/2006/relationships" id="258" r:id="R579933645d334609"/>
    <p:sldId xmlns:r="http://schemas.openxmlformats.org/officeDocument/2006/relationships" id="259" r:id="R90daa1fc16bd41db"/>
    <p:sldId xmlns:r="http://schemas.openxmlformats.org/officeDocument/2006/relationships" id="260" r:id="R6d87cfdb7fd84ae0"/>
    <p:sldId xmlns:r="http://schemas.openxmlformats.org/officeDocument/2006/relationships" id="261" r:id="Rf0d2eba2511b42cd"/>
    <p:sldId xmlns:r="http://schemas.openxmlformats.org/officeDocument/2006/relationships" id="262" r:id="R0a1bced5b1b5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0d63ef7264d54" /><Relationship Type="http://schemas.openxmlformats.org/officeDocument/2006/relationships/slide" Target="/ppt/slides/slide1.xml" Id="Rd0301b65ff6b4474" /><Relationship Type="http://schemas.openxmlformats.org/officeDocument/2006/relationships/slide" Target="/ppt/slides/slide2.xml" Id="Re056a3836ebc4d0d" /><Relationship Type="http://schemas.openxmlformats.org/officeDocument/2006/relationships/slide" Target="/ppt/slides/slide3.xml" Id="R579933645d334609" /><Relationship Type="http://schemas.openxmlformats.org/officeDocument/2006/relationships/slide" Target="/ppt/slides/slide4.xml" Id="R90daa1fc16bd41db" /><Relationship Type="http://schemas.openxmlformats.org/officeDocument/2006/relationships/slide" Target="/ppt/slides/slide5.xml" Id="R6d87cfdb7fd84ae0" /><Relationship Type="http://schemas.openxmlformats.org/officeDocument/2006/relationships/slide" Target="/ppt/slides/slide6.xml" Id="Rf0d2eba2511b42cd" /><Relationship Type="http://schemas.openxmlformats.org/officeDocument/2006/relationships/slide" Target="/ppt/slides/slide7.xml" Id="R0a1bced5b1b5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d64e39af4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77e7e67e4a22" /><Relationship Type="http://schemas.openxmlformats.org/officeDocument/2006/relationships/theme" Target="/ppt/slideMasters/theme/theme1.xml" Id="Rfdb11948c7cd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577e7e67e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9273fedf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ee004540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2193f3e73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15c6f6ffb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1d3dde5f1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889b3974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288b6a23c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NORDVIK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MOBILITY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38 342 607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14 289 170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999 320 856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MOBILITY AS</a:t>
            </a:r>
          </a:p>
        </p:txBody>
      </p:sp>
    </p:spTree>
  </p:cSld>
  <p:clrMapOvr>
    <a:masterClrMapping xmlns:a="http://schemas.openxmlformats.org/drawingml/2006/main"/>
  </p:clrMapOvr>
</p:sld>
</file>