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37e3f1d38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2fd7b71364817"/>
  </p:sldMasterIdLst>
  <p:sldIdLst>
    <p:sldId xmlns:r="http://schemas.openxmlformats.org/officeDocument/2006/relationships" id="256" r:id="R07afc7b27b704108"/>
    <p:sldId xmlns:r="http://schemas.openxmlformats.org/officeDocument/2006/relationships" id="257" r:id="Re38223fd51604cac"/>
    <p:sldId xmlns:r="http://schemas.openxmlformats.org/officeDocument/2006/relationships" id="258" r:id="Rbdd0de6cc42e4083"/>
    <p:sldId xmlns:r="http://schemas.openxmlformats.org/officeDocument/2006/relationships" id="259" r:id="R8a08d2b4c3f54824"/>
    <p:sldId xmlns:r="http://schemas.openxmlformats.org/officeDocument/2006/relationships" id="260" r:id="Rd2822e9e17da4f72"/>
    <p:sldId xmlns:r="http://schemas.openxmlformats.org/officeDocument/2006/relationships" id="261" r:id="R6b31b3fb3c0d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2fd7b71364817" /><Relationship Type="http://schemas.openxmlformats.org/officeDocument/2006/relationships/slide" Target="/ppt/slides/slide1.xml" Id="R07afc7b27b704108" /><Relationship Type="http://schemas.openxmlformats.org/officeDocument/2006/relationships/slide" Target="/ppt/slides/slide2.xml" Id="Re38223fd51604cac" /><Relationship Type="http://schemas.openxmlformats.org/officeDocument/2006/relationships/slide" Target="/ppt/slides/slide3.xml" Id="Rbdd0de6cc42e4083" /><Relationship Type="http://schemas.openxmlformats.org/officeDocument/2006/relationships/slide" Target="/ppt/slides/slide4.xml" Id="R8a08d2b4c3f54824" /><Relationship Type="http://schemas.openxmlformats.org/officeDocument/2006/relationships/slide" Target="/ppt/slides/slide5.xml" Id="Rd2822e9e17da4f72" /><Relationship Type="http://schemas.openxmlformats.org/officeDocument/2006/relationships/slide" Target="/ppt/slides/slide6.xml" Id="R6b31b3fb3c0d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35fe35611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aec000a4a446a" /><Relationship Type="http://schemas.openxmlformats.org/officeDocument/2006/relationships/theme" Target="/ppt/slideMasters/theme/theme1.xml" Id="R97aa40539b38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aec000a4a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a1f4427ba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6cd9375b2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3db952f4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1d01f5f41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24e4c13f6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4b93c25224e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SELDAL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Espelandveien 273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post@seldalmaskin.no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999 322 255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