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f8cb574f2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7045553014fdd"/>
  </p:sldMasterIdLst>
  <p:sldIdLst>
    <p:sldId xmlns:r="http://schemas.openxmlformats.org/officeDocument/2006/relationships" id="256" r:id="R631e01ea8c354ee4"/>
    <p:sldId xmlns:r="http://schemas.openxmlformats.org/officeDocument/2006/relationships" id="257" r:id="R3cc4831fc3a64399"/>
    <p:sldId xmlns:r="http://schemas.openxmlformats.org/officeDocument/2006/relationships" id="258" r:id="Rad9aa31393b5406b"/>
    <p:sldId xmlns:r="http://schemas.openxmlformats.org/officeDocument/2006/relationships" id="259" r:id="Rae777804304c4a4b"/>
    <p:sldId xmlns:r="http://schemas.openxmlformats.org/officeDocument/2006/relationships" id="260" r:id="R0025a24be5e64300"/>
    <p:sldId xmlns:r="http://schemas.openxmlformats.org/officeDocument/2006/relationships" id="261" r:id="Rd2ecd80417714ea6"/>
    <p:sldId xmlns:r="http://schemas.openxmlformats.org/officeDocument/2006/relationships" id="262" r:id="Re3e2920783bb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7045553014fdd" /><Relationship Type="http://schemas.openxmlformats.org/officeDocument/2006/relationships/slide" Target="/ppt/slides/slide1.xml" Id="R631e01ea8c354ee4" /><Relationship Type="http://schemas.openxmlformats.org/officeDocument/2006/relationships/slide" Target="/ppt/slides/slide2.xml" Id="R3cc4831fc3a64399" /><Relationship Type="http://schemas.openxmlformats.org/officeDocument/2006/relationships/slide" Target="/ppt/slides/slide3.xml" Id="Rad9aa31393b5406b" /><Relationship Type="http://schemas.openxmlformats.org/officeDocument/2006/relationships/slide" Target="/ppt/slides/slide4.xml" Id="Rae777804304c4a4b" /><Relationship Type="http://schemas.openxmlformats.org/officeDocument/2006/relationships/slide" Target="/ppt/slides/slide5.xml" Id="R0025a24be5e64300" /><Relationship Type="http://schemas.openxmlformats.org/officeDocument/2006/relationships/slide" Target="/ppt/slides/slide6.xml" Id="Rd2ecd80417714ea6" /><Relationship Type="http://schemas.openxmlformats.org/officeDocument/2006/relationships/slide" Target="/ppt/slides/slide7.xml" Id="Re3e2920783bb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854843661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4cbd7e47f4d74" /><Relationship Type="http://schemas.openxmlformats.org/officeDocument/2006/relationships/theme" Target="/ppt/slideMasters/theme/theme1.xml" Id="Re8c49eb3e28a46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4cbd7e47f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6342e3c6d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5de82e7b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5fe0d5100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3037ccdf4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29365bf8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521a0b0e543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89a4894a5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SELDAL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SELDAL MASKIN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11 839 259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1 577 865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6 986 039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SELDAL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Espelandveien 273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post@seldalmaskin.no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999 322 255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MASKIN AS</a:t>
            </a:r>
          </a:p>
        </p:txBody>
      </p:sp>
    </p:spTree>
  </p:cSld>
  <p:clrMapOvr>
    <a:masterClrMapping xmlns:a="http://schemas.openxmlformats.org/drawingml/2006/main"/>
  </p:clrMapOvr>
</p:sld>
</file>