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7ef825eefe4f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a3377bc4bb4cb1"/>
  </p:sldMasterIdLst>
  <p:sldIdLst>
    <p:sldId xmlns:r="http://schemas.openxmlformats.org/officeDocument/2006/relationships" id="256" r:id="R4883c09fd7cf4570"/>
    <p:sldId xmlns:r="http://schemas.openxmlformats.org/officeDocument/2006/relationships" id="257" r:id="R3b65cf19b67548fc"/>
    <p:sldId xmlns:r="http://schemas.openxmlformats.org/officeDocument/2006/relationships" id="258" r:id="R519059d9b54a4cf1"/>
    <p:sldId xmlns:r="http://schemas.openxmlformats.org/officeDocument/2006/relationships" id="259" r:id="R3528bdc61624402c"/>
    <p:sldId xmlns:r="http://schemas.openxmlformats.org/officeDocument/2006/relationships" id="260" r:id="Rde41f06e6b0044c8"/>
    <p:sldId xmlns:r="http://schemas.openxmlformats.org/officeDocument/2006/relationships" id="261" r:id="R9a5d4aaddbe94fdd"/>
    <p:sldId xmlns:r="http://schemas.openxmlformats.org/officeDocument/2006/relationships" id="262" r:id="Rcf9bafecf0fc4b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a3377bc4bb4cb1" /><Relationship Type="http://schemas.openxmlformats.org/officeDocument/2006/relationships/slide" Target="/ppt/slides/slide1.xml" Id="R4883c09fd7cf4570" /><Relationship Type="http://schemas.openxmlformats.org/officeDocument/2006/relationships/slide" Target="/ppt/slides/slide2.xml" Id="R3b65cf19b67548fc" /><Relationship Type="http://schemas.openxmlformats.org/officeDocument/2006/relationships/slide" Target="/ppt/slides/slide3.xml" Id="R519059d9b54a4cf1" /><Relationship Type="http://schemas.openxmlformats.org/officeDocument/2006/relationships/slide" Target="/ppt/slides/slide4.xml" Id="R3528bdc61624402c" /><Relationship Type="http://schemas.openxmlformats.org/officeDocument/2006/relationships/slide" Target="/ppt/slides/slide5.xml" Id="Rde41f06e6b0044c8" /><Relationship Type="http://schemas.openxmlformats.org/officeDocument/2006/relationships/slide" Target="/ppt/slides/slide6.xml" Id="R9a5d4aaddbe94fdd" /><Relationship Type="http://schemas.openxmlformats.org/officeDocument/2006/relationships/slide" Target="/ppt/slides/slide7.xml" Id="Rcf9bafecf0fc4b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cecb014bcc45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9e19fb65f4b0c" /><Relationship Type="http://schemas.openxmlformats.org/officeDocument/2006/relationships/theme" Target="/ppt/slideMasters/theme/theme1.xml" Id="R2d436915101047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a9e19fb65f4b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460547f764a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e6084645745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655779ef945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8faaf56334e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3cac0643f4c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3b86077d64b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30544501b40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H&amp;O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H&amp;O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H&amp;O INDUSTRIER AS ble etablert [år] og holder til i Fjell.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H&amp;O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H&amp;O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H&amp;O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−351 757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3 512 757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9 177 874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H&amp;O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OFSTAD BJØRN 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H&amp;O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Arve Ofstad, Kaiavegen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5357 Fjell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999 322 786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H&amp;O INDUSTRIER AS</a:t>
            </a:r>
          </a:p>
        </p:txBody>
      </p:sp>
    </p:spTree>
  </p:cSld>
  <p:clrMapOvr>
    <a:masterClrMapping xmlns:a="http://schemas.openxmlformats.org/drawingml/2006/main"/>
  </p:clrMapOvr>
</p:sld>
</file>