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bdc44b26f04d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d6b9bbc7f24716"/>
  </p:sldMasterIdLst>
  <p:sldIdLst>
    <p:sldId xmlns:r="http://schemas.openxmlformats.org/officeDocument/2006/relationships" id="256" r:id="R15b21a49a5d74e72"/>
    <p:sldId xmlns:r="http://schemas.openxmlformats.org/officeDocument/2006/relationships" id="257" r:id="R2e64ec44a54b4c17"/>
    <p:sldId xmlns:r="http://schemas.openxmlformats.org/officeDocument/2006/relationships" id="258" r:id="R9128ead1cdfd45ae"/>
    <p:sldId xmlns:r="http://schemas.openxmlformats.org/officeDocument/2006/relationships" id="259" r:id="R899c582bf9dc4ed1"/>
    <p:sldId xmlns:r="http://schemas.openxmlformats.org/officeDocument/2006/relationships" id="260" r:id="R5e07f0db76f14655"/>
    <p:sldId xmlns:r="http://schemas.openxmlformats.org/officeDocument/2006/relationships" id="261" r:id="Ra700a2362967423a"/>
    <p:sldId xmlns:r="http://schemas.openxmlformats.org/officeDocument/2006/relationships" id="262" r:id="R45de5892441343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d6b9bbc7f24716" /><Relationship Type="http://schemas.openxmlformats.org/officeDocument/2006/relationships/slide" Target="/ppt/slides/slide1.xml" Id="R15b21a49a5d74e72" /><Relationship Type="http://schemas.openxmlformats.org/officeDocument/2006/relationships/slide" Target="/ppt/slides/slide2.xml" Id="R2e64ec44a54b4c17" /><Relationship Type="http://schemas.openxmlformats.org/officeDocument/2006/relationships/slide" Target="/ppt/slides/slide3.xml" Id="R9128ead1cdfd45ae" /><Relationship Type="http://schemas.openxmlformats.org/officeDocument/2006/relationships/slide" Target="/ppt/slides/slide4.xml" Id="R899c582bf9dc4ed1" /><Relationship Type="http://schemas.openxmlformats.org/officeDocument/2006/relationships/slide" Target="/ppt/slides/slide5.xml" Id="R5e07f0db76f14655" /><Relationship Type="http://schemas.openxmlformats.org/officeDocument/2006/relationships/slide" Target="/ppt/slides/slide6.xml" Id="Ra700a2362967423a" /><Relationship Type="http://schemas.openxmlformats.org/officeDocument/2006/relationships/slide" Target="/ppt/slides/slide7.xml" Id="R45de5892441343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243ccf136c42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401755b78440b7" /><Relationship Type="http://schemas.openxmlformats.org/officeDocument/2006/relationships/theme" Target="/ppt/slideMasters/theme/theme1.xml" Id="Radf5a20e9edf4a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401755b78440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d3c716943b4b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ab6fd2a2b745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fc0e76c28a41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b361c2112447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870265b0f444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e670c8333f49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c94554ca244d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FOSBY ANLEGG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FOSBY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FOSBY ANLEGG AS ble etablert [år] og holder til i Sarpsborg.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FOSBY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FOSBY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FOSBY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42 034 191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−6 363 070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−9 026 178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−26 936 522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7 894 082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FOSBY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FOSBY DRIFT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FOSBY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Klokkergårdveien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1711 Sarpsborg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anlegg@fosby.no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999 324 088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FOSBY ANLEGG AS</a:t>
            </a:r>
          </a:p>
        </p:txBody>
      </p:sp>
    </p:spTree>
  </p:cSld>
  <p:clrMapOvr>
    <a:masterClrMapping xmlns:a="http://schemas.openxmlformats.org/drawingml/2006/main"/>
  </p:clrMapOvr>
</p:sld>
</file>