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4ddc8741004e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55315988d34d42"/>
  </p:sldMasterIdLst>
  <p:sldIdLst>
    <p:sldId xmlns:r="http://schemas.openxmlformats.org/officeDocument/2006/relationships" id="256" r:id="Re780e1ace8c146d8"/>
    <p:sldId xmlns:r="http://schemas.openxmlformats.org/officeDocument/2006/relationships" id="257" r:id="Rc9f2578bac614ee1"/>
    <p:sldId xmlns:r="http://schemas.openxmlformats.org/officeDocument/2006/relationships" id="258" r:id="R85d8a7519d584bfa"/>
    <p:sldId xmlns:r="http://schemas.openxmlformats.org/officeDocument/2006/relationships" id="259" r:id="R070d3c0b1f5545ab"/>
    <p:sldId xmlns:r="http://schemas.openxmlformats.org/officeDocument/2006/relationships" id="260" r:id="R5cf38101e6394ed3"/>
    <p:sldId xmlns:r="http://schemas.openxmlformats.org/officeDocument/2006/relationships" id="261" r:id="R4e432a60591443ac"/>
    <p:sldId xmlns:r="http://schemas.openxmlformats.org/officeDocument/2006/relationships" id="262" r:id="Re3d0654efb3940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55315988d34d42" /><Relationship Type="http://schemas.openxmlformats.org/officeDocument/2006/relationships/slide" Target="/ppt/slides/slide1.xml" Id="Re780e1ace8c146d8" /><Relationship Type="http://schemas.openxmlformats.org/officeDocument/2006/relationships/slide" Target="/ppt/slides/slide2.xml" Id="Rc9f2578bac614ee1" /><Relationship Type="http://schemas.openxmlformats.org/officeDocument/2006/relationships/slide" Target="/ppt/slides/slide3.xml" Id="R85d8a7519d584bfa" /><Relationship Type="http://schemas.openxmlformats.org/officeDocument/2006/relationships/slide" Target="/ppt/slides/slide4.xml" Id="R070d3c0b1f5545ab" /><Relationship Type="http://schemas.openxmlformats.org/officeDocument/2006/relationships/slide" Target="/ppt/slides/slide5.xml" Id="R5cf38101e6394ed3" /><Relationship Type="http://schemas.openxmlformats.org/officeDocument/2006/relationships/slide" Target="/ppt/slides/slide6.xml" Id="R4e432a60591443ac" /><Relationship Type="http://schemas.openxmlformats.org/officeDocument/2006/relationships/slide" Target="/ppt/slides/slide7.xml" Id="Re3d0654efb3940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b046ff426444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07b9c27604f9f" /><Relationship Type="http://schemas.openxmlformats.org/officeDocument/2006/relationships/theme" Target="/ppt/slideMasters/theme/theme1.xml" Id="R67c9382ce69049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e07b9c27604f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89a77ad4d49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1a564e83445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874f49d534f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bea607ab344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03d5f328844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57a07855e4f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aec14b83f42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TEMPIA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TEMPIA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TEMPIA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TEMPIA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TEMPIA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TEMPIA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90 808 940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−4 856 503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−5 515 575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14 337 677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66 893 684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TEMPIA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PROFF INVESTMENT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TEMPIA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Ørnvikveien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post@tempia.no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www.tempia.no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999 324 622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TEMPIA AS</a:t>
            </a:r>
          </a:p>
        </p:txBody>
      </p:sp>
    </p:spTree>
  </p:cSld>
  <p:clrMapOvr>
    <a:masterClrMapping xmlns:a="http://schemas.openxmlformats.org/drawingml/2006/main"/>
  </p:clrMapOvr>
</p:sld>
</file>