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8bea73d91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78ac06e244531"/>
  </p:sldMasterIdLst>
  <p:sldIdLst>
    <p:sldId xmlns:r="http://schemas.openxmlformats.org/officeDocument/2006/relationships" id="256" r:id="R269054bc4dd040a6"/>
    <p:sldId xmlns:r="http://schemas.openxmlformats.org/officeDocument/2006/relationships" id="257" r:id="R9795f7dc962d4b56"/>
    <p:sldId xmlns:r="http://schemas.openxmlformats.org/officeDocument/2006/relationships" id="258" r:id="Ra51e7d75f0924612"/>
    <p:sldId xmlns:r="http://schemas.openxmlformats.org/officeDocument/2006/relationships" id="259" r:id="R967639e7f71a43dd"/>
    <p:sldId xmlns:r="http://schemas.openxmlformats.org/officeDocument/2006/relationships" id="260" r:id="R0dab14aa69ec4a4d"/>
    <p:sldId xmlns:r="http://schemas.openxmlformats.org/officeDocument/2006/relationships" id="261" r:id="R93d27ef574c146a5"/>
    <p:sldId xmlns:r="http://schemas.openxmlformats.org/officeDocument/2006/relationships" id="262" r:id="R99231ef7cde8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78ac06e244531" /><Relationship Type="http://schemas.openxmlformats.org/officeDocument/2006/relationships/slide" Target="/ppt/slides/slide1.xml" Id="R269054bc4dd040a6" /><Relationship Type="http://schemas.openxmlformats.org/officeDocument/2006/relationships/slide" Target="/ppt/slides/slide2.xml" Id="R9795f7dc962d4b56" /><Relationship Type="http://schemas.openxmlformats.org/officeDocument/2006/relationships/slide" Target="/ppt/slides/slide3.xml" Id="Ra51e7d75f0924612" /><Relationship Type="http://schemas.openxmlformats.org/officeDocument/2006/relationships/slide" Target="/ppt/slides/slide4.xml" Id="R967639e7f71a43dd" /><Relationship Type="http://schemas.openxmlformats.org/officeDocument/2006/relationships/slide" Target="/ppt/slides/slide5.xml" Id="R0dab14aa69ec4a4d" /><Relationship Type="http://schemas.openxmlformats.org/officeDocument/2006/relationships/slide" Target="/ppt/slides/slide6.xml" Id="R93d27ef574c146a5" /><Relationship Type="http://schemas.openxmlformats.org/officeDocument/2006/relationships/slide" Target="/ppt/slides/slide7.xml" Id="R99231ef7cde8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0359cf843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e981f9c34024" /><Relationship Type="http://schemas.openxmlformats.org/officeDocument/2006/relationships/theme" Target="/ppt/slideMasters/theme/theme1.xml" Id="R0b3e4d87c969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be981f9c3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a41a7fbab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209d2361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feca65c6b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a1a155d4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28365b5e0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57d92725c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de4a2fce9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FLEMMING KARLBERG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FLEMMING KARLBERG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3 466 747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KARLBERG FLEMMING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37D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1463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FLEMMING KARLBERG AS</a:t>
            </a:r>
          </a:p>
        </p:txBody>
      </p:sp>
    </p:spTree>
  </p:cSld>
  <p:clrMapOvr>
    <a:masterClrMapping xmlns:a="http://schemas.openxmlformats.org/drawingml/2006/main"/>
  </p:clrMapOvr>
</p:sld>
</file>